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4"/>
  </p:notesMasterIdLst>
  <p:handoutMasterIdLst>
    <p:handoutMasterId r:id="rId35"/>
  </p:handoutMasterIdLst>
  <p:sldIdLst>
    <p:sldId id="291" r:id="rId2"/>
    <p:sldId id="416" r:id="rId3"/>
    <p:sldId id="498" r:id="rId4"/>
    <p:sldId id="417" r:id="rId5"/>
    <p:sldId id="499" r:id="rId6"/>
    <p:sldId id="418" r:id="rId7"/>
    <p:sldId id="419" r:id="rId8"/>
    <p:sldId id="431" r:id="rId9"/>
    <p:sldId id="420" r:id="rId10"/>
    <p:sldId id="421" r:id="rId11"/>
    <p:sldId id="422" r:id="rId12"/>
    <p:sldId id="423" r:id="rId13"/>
    <p:sldId id="424" r:id="rId14"/>
    <p:sldId id="425" r:id="rId15"/>
    <p:sldId id="426" r:id="rId16"/>
    <p:sldId id="427" r:id="rId17"/>
    <p:sldId id="428" r:id="rId18"/>
    <p:sldId id="429" r:id="rId19"/>
    <p:sldId id="430" r:id="rId20"/>
    <p:sldId id="436" r:id="rId21"/>
    <p:sldId id="445" r:id="rId22"/>
    <p:sldId id="441" r:id="rId23"/>
    <p:sldId id="442" r:id="rId24"/>
    <p:sldId id="443" r:id="rId25"/>
    <p:sldId id="444" r:id="rId26"/>
    <p:sldId id="446" r:id="rId27"/>
    <p:sldId id="447" r:id="rId28"/>
    <p:sldId id="440" r:id="rId29"/>
    <p:sldId id="448" r:id="rId30"/>
    <p:sldId id="449" r:id="rId31"/>
    <p:sldId id="450" r:id="rId32"/>
    <p:sldId id="452" r:id="rId3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Arial" charset="0"/>
      </a:defRPr>
    </a:lvl1pPr>
    <a:lvl2pPr marL="457200" algn="l" rtl="0" fontAlgn="base">
      <a:spcBef>
        <a:spcPct val="0"/>
      </a:spcBef>
      <a:spcAft>
        <a:spcPct val="0"/>
      </a:spcAft>
      <a:defRPr sz="2400" kern="1200">
        <a:solidFill>
          <a:schemeClr val="tx1"/>
        </a:solidFill>
        <a:latin typeface="Times New Roman" charset="0"/>
        <a:ea typeface="+mn-ea"/>
        <a:cs typeface="Arial" charset="0"/>
      </a:defRPr>
    </a:lvl2pPr>
    <a:lvl3pPr marL="914400" algn="l" rtl="0" fontAlgn="base">
      <a:spcBef>
        <a:spcPct val="0"/>
      </a:spcBef>
      <a:spcAft>
        <a:spcPct val="0"/>
      </a:spcAft>
      <a:defRPr sz="2400" kern="1200">
        <a:solidFill>
          <a:schemeClr val="tx1"/>
        </a:solidFill>
        <a:latin typeface="Times New Roman" charset="0"/>
        <a:ea typeface="+mn-ea"/>
        <a:cs typeface="Arial" charset="0"/>
      </a:defRPr>
    </a:lvl3pPr>
    <a:lvl4pPr marL="1371600" algn="l" rtl="0" fontAlgn="base">
      <a:spcBef>
        <a:spcPct val="0"/>
      </a:spcBef>
      <a:spcAft>
        <a:spcPct val="0"/>
      </a:spcAft>
      <a:defRPr sz="2400" kern="1200">
        <a:solidFill>
          <a:schemeClr val="tx1"/>
        </a:solidFill>
        <a:latin typeface="Times New Roman" charset="0"/>
        <a:ea typeface="+mn-ea"/>
        <a:cs typeface="Arial" charset="0"/>
      </a:defRPr>
    </a:lvl4pPr>
    <a:lvl5pPr marL="1828800" algn="l" rtl="0" fontAlgn="base">
      <a:spcBef>
        <a:spcPct val="0"/>
      </a:spcBef>
      <a:spcAft>
        <a:spcPct val="0"/>
      </a:spcAft>
      <a:defRPr sz="2400" kern="1200">
        <a:solidFill>
          <a:schemeClr val="tx1"/>
        </a:solidFill>
        <a:latin typeface="Times New Roman" charset="0"/>
        <a:ea typeface="+mn-ea"/>
        <a:cs typeface="Arial" charset="0"/>
      </a:defRPr>
    </a:lvl5pPr>
    <a:lvl6pPr marL="2286000" algn="l" defTabSz="914400" rtl="0" eaLnBrk="1" latinLnBrk="0" hangingPunct="1">
      <a:defRPr sz="2400" kern="1200">
        <a:solidFill>
          <a:schemeClr val="tx1"/>
        </a:solidFill>
        <a:latin typeface="Times New Roman" charset="0"/>
        <a:ea typeface="+mn-ea"/>
        <a:cs typeface="Arial" charset="0"/>
      </a:defRPr>
    </a:lvl6pPr>
    <a:lvl7pPr marL="2743200" algn="l" defTabSz="914400" rtl="0" eaLnBrk="1" latinLnBrk="0" hangingPunct="1">
      <a:defRPr sz="2400" kern="1200">
        <a:solidFill>
          <a:schemeClr val="tx1"/>
        </a:solidFill>
        <a:latin typeface="Times New Roman" charset="0"/>
        <a:ea typeface="+mn-ea"/>
        <a:cs typeface="Arial" charset="0"/>
      </a:defRPr>
    </a:lvl7pPr>
    <a:lvl8pPr marL="3200400" algn="l" defTabSz="914400" rtl="0" eaLnBrk="1" latinLnBrk="0" hangingPunct="1">
      <a:defRPr sz="2400" kern="1200">
        <a:solidFill>
          <a:schemeClr val="tx1"/>
        </a:solidFill>
        <a:latin typeface="Times New Roman" charset="0"/>
        <a:ea typeface="+mn-ea"/>
        <a:cs typeface="Arial" charset="0"/>
      </a:defRPr>
    </a:lvl8pPr>
    <a:lvl9pPr marL="3657600" algn="l" defTabSz="914400" rtl="0" eaLnBrk="1" latinLnBrk="0" hangingPunct="1">
      <a:defRPr sz="2400" kern="1200">
        <a:solidFill>
          <a:schemeClr val="tx1"/>
        </a:solidFill>
        <a:latin typeface="Times New Roman"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7" autoAdjust="0"/>
    <p:restoredTop sz="94107" autoAdjust="0"/>
  </p:normalViewPr>
  <p:slideViewPr>
    <p:cSldViewPr>
      <p:cViewPr varScale="1">
        <p:scale>
          <a:sx n="102" d="100"/>
          <a:sy n="102" d="100"/>
        </p:scale>
        <p:origin x="-2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1" d="100"/>
          <a:sy n="41" d="100"/>
        </p:scale>
        <p:origin x="-1524"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655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s-ES"/>
          </a:p>
        </p:txBody>
      </p:sp>
      <p:sp>
        <p:nvSpPr>
          <p:cNvPr id="655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655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339AABCC-DD8D-4DE5-8964-8F16E6B56EAD}"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6451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cs typeface="+mn-cs"/>
              </a:defRPr>
            </a:lvl1pPr>
          </a:lstStyle>
          <a:p>
            <a:pPr>
              <a:defRPr/>
            </a:pPr>
            <a:endParaRPr lang="es-ES"/>
          </a:p>
        </p:txBody>
      </p:sp>
      <p:sp>
        <p:nvSpPr>
          <p:cNvPr id="358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cs typeface="+mn-cs"/>
              </a:defRPr>
            </a:lvl1pPr>
          </a:lstStyle>
          <a:p>
            <a:pPr>
              <a:defRPr/>
            </a:pPr>
            <a:endParaRPr lang="es-E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cs typeface="+mn-cs"/>
              </a:defRPr>
            </a:lvl1pPr>
          </a:lstStyle>
          <a:p>
            <a:pPr>
              <a:defRPr/>
            </a:pPr>
            <a:fld id="{BA2FA7EC-9174-4382-86D0-F814CA957A9D}"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p:txBody>
          <a:bodyPr/>
          <a:lstStyle/>
          <a:p>
            <a:pPr>
              <a:defRPr/>
            </a:pPr>
            <a:fld id="{E0D28241-9A99-4ABD-B9CA-47B39C0E8AD9}" type="slidenum">
              <a:rPr lang="es-ES" smtClean="0"/>
              <a:pPr>
                <a:defRPr/>
              </a:pPr>
              <a:t>1</a:t>
            </a:fld>
            <a:endParaRPr lang="es-E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s-ES" smtClean="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1 Marcador de imagen de diapositiva"/>
          <p:cNvSpPr>
            <a:spLocks noGrp="1" noRot="1" noChangeAspect="1" noTextEdit="1"/>
          </p:cNvSpPr>
          <p:nvPr>
            <p:ph type="sldImg"/>
          </p:nvPr>
        </p:nvSpPr>
        <p:spPr>
          <a:ln/>
        </p:spPr>
      </p:sp>
      <p:sp>
        <p:nvSpPr>
          <p:cNvPr id="46083"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3972" name="3 Marcador de número de diapositiva"/>
          <p:cNvSpPr>
            <a:spLocks noGrp="1"/>
          </p:cNvSpPr>
          <p:nvPr>
            <p:ph type="sldNum" sz="quarter" idx="5"/>
          </p:nvPr>
        </p:nvSpPr>
        <p:spPr/>
        <p:txBody>
          <a:bodyPr/>
          <a:lstStyle/>
          <a:p>
            <a:pPr>
              <a:defRPr/>
            </a:pPr>
            <a:fld id="{AF0EC1E8-C3CA-4B83-BD30-1C9890DA9964}" type="slidenum">
              <a:rPr lang="es-MX" smtClean="0"/>
              <a:pPr>
                <a:defRPr/>
              </a:pPr>
              <a:t>10</a:t>
            </a:fld>
            <a:endParaRPr lang="es-MX"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1 Marcador de imagen de diapositiva"/>
          <p:cNvSpPr>
            <a:spLocks noGrp="1" noRot="1" noChangeAspect="1" noTextEdit="1"/>
          </p:cNvSpPr>
          <p:nvPr>
            <p:ph type="sldImg"/>
          </p:nvPr>
        </p:nvSpPr>
        <p:spPr>
          <a:ln/>
        </p:spPr>
      </p:sp>
      <p:sp>
        <p:nvSpPr>
          <p:cNvPr id="47107"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4996" name="3 Marcador de número de diapositiva"/>
          <p:cNvSpPr>
            <a:spLocks noGrp="1"/>
          </p:cNvSpPr>
          <p:nvPr>
            <p:ph type="sldNum" sz="quarter" idx="5"/>
          </p:nvPr>
        </p:nvSpPr>
        <p:spPr/>
        <p:txBody>
          <a:bodyPr/>
          <a:lstStyle/>
          <a:p>
            <a:pPr>
              <a:defRPr/>
            </a:pPr>
            <a:fld id="{888AC1B8-488B-4618-AF63-49A911B03FA1}" type="slidenum">
              <a:rPr lang="es-MX" smtClean="0"/>
              <a:pPr>
                <a:defRPr/>
              </a:pPr>
              <a:t>11</a:t>
            </a:fld>
            <a:endParaRPr lang="es-MX"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1 Marcador de imagen de diapositiva"/>
          <p:cNvSpPr>
            <a:spLocks noGrp="1" noRot="1" noChangeAspect="1" noTextEdit="1"/>
          </p:cNvSpPr>
          <p:nvPr>
            <p:ph type="sldImg"/>
          </p:nvPr>
        </p:nvSpPr>
        <p:spPr>
          <a:ln/>
        </p:spPr>
      </p:sp>
      <p:sp>
        <p:nvSpPr>
          <p:cNvPr id="48131"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6020" name="3 Marcador de número de diapositiva"/>
          <p:cNvSpPr>
            <a:spLocks noGrp="1"/>
          </p:cNvSpPr>
          <p:nvPr>
            <p:ph type="sldNum" sz="quarter" idx="5"/>
          </p:nvPr>
        </p:nvSpPr>
        <p:spPr/>
        <p:txBody>
          <a:bodyPr/>
          <a:lstStyle/>
          <a:p>
            <a:pPr>
              <a:defRPr/>
            </a:pPr>
            <a:fld id="{B4A094E1-F932-4078-91DF-CCA69A0F9829}" type="slidenum">
              <a:rPr lang="es-MX" smtClean="0"/>
              <a:pPr>
                <a:defRPr/>
              </a:pPr>
              <a:t>12</a:t>
            </a:fld>
            <a:endParaRPr lang="es-MX"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a:ln/>
        </p:spPr>
      </p:sp>
      <p:sp>
        <p:nvSpPr>
          <p:cNvPr id="49155"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7044" name="3 Marcador de número de diapositiva"/>
          <p:cNvSpPr>
            <a:spLocks noGrp="1"/>
          </p:cNvSpPr>
          <p:nvPr>
            <p:ph type="sldNum" sz="quarter" idx="5"/>
          </p:nvPr>
        </p:nvSpPr>
        <p:spPr/>
        <p:txBody>
          <a:bodyPr/>
          <a:lstStyle/>
          <a:p>
            <a:pPr>
              <a:defRPr/>
            </a:pPr>
            <a:fld id="{2B90007F-5962-4758-8DE4-ECBDAC5C1AC1}" type="slidenum">
              <a:rPr lang="es-MX" smtClean="0"/>
              <a:pPr>
                <a:defRPr/>
              </a:pPr>
              <a:t>13</a:t>
            </a:fld>
            <a:endParaRPr lang="es-MX"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1 Marcador de imagen de diapositiva"/>
          <p:cNvSpPr>
            <a:spLocks noGrp="1" noRot="1" noChangeAspect="1" noTextEdit="1"/>
          </p:cNvSpPr>
          <p:nvPr>
            <p:ph type="sldImg"/>
          </p:nvPr>
        </p:nvSpPr>
        <p:spPr>
          <a:ln/>
        </p:spPr>
      </p:sp>
      <p:sp>
        <p:nvSpPr>
          <p:cNvPr id="50179"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8068" name="3 Marcador de número de diapositiva"/>
          <p:cNvSpPr>
            <a:spLocks noGrp="1"/>
          </p:cNvSpPr>
          <p:nvPr>
            <p:ph type="sldNum" sz="quarter" idx="5"/>
          </p:nvPr>
        </p:nvSpPr>
        <p:spPr/>
        <p:txBody>
          <a:bodyPr/>
          <a:lstStyle/>
          <a:p>
            <a:pPr>
              <a:defRPr/>
            </a:pPr>
            <a:fld id="{360FC9CF-ECD1-48E1-A77D-31D40CEF3558}" type="slidenum">
              <a:rPr lang="es-MX" smtClean="0"/>
              <a:pPr>
                <a:defRPr/>
              </a:pPr>
              <a:t>14</a:t>
            </a:fld>
            <a:endParaRPr lang="es-MX"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a:ln/>
        </p:spPr>
      </p:sp>
      <p:sp>
        <p:nvSpPr>
          <p:cNvPr id="51203"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9092" name="3 Marcador de número de diapositiva"/>
          <p:cNvSpPr>
            <a:spLocks noGrp="1"/>
          </p:cNvSpPr>
          <p:nvPr>
            <p:ph type="sldNum" sz="quarter" idx="5"/>
          </p:nvPr>
        </p:nvSpPr>
        <p:spPr/>
        <p:txBody>
          <a:bodyPr/>
          <a:lstStyle/>
          <a:p>
            <a:pPr>
              <a:defRPr/>
            </a:pPr>
            <a:fld id="{12DE6F4C-8E69-4A0B-A462-821FDC0B135C}" type="slidenum">
              <a:rPr lang="es-MX" smtClean="0"/>
              <a:pPr>
                <a:defRPr/>
              </a:pPr>
              <a:t>15</a:t>
            </a:fld>
            <a:endParaRPr lang="es-MX"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1 Marcador de imagen de diapositiva"/>
          <p:cNvSpPr>
            <a:spLocks noGrp="1" noRot="1" noChangeAspect="1" noTextEdit="1"/>
          </p:cNvSpPr>
          <p:nvPr>
            <p:ph type="sldImg"/>
          </p:nvPr>
        </p:nvSpPr>
        <p:spPr>
          <a:ln/>
        </p:spPr>
      </p:sp>
      <p:sp>
        <p:nvSpPr>
          <p:cNvPr id="52227"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0116" name="3 Marcador de número de diapositiva"/>
          <p:cNvSpPr>
            <a:spLocks noGrp="1"/>
          </p:cNvSpPr>
          <p:nvPr>
            <p:ph type="sldNum" sz="quarter" idx="5"/>
          </p:nvPr>
        </p:nvSpPr>
        <p:spPr/>
        <p:txBody>
          <a:bodyPr/>
          <a:lstStyle/>
          <a:p>
            <a:pPr>
              <a:defRPr/>
            </a:pPr>
            <a:fld id="{1EDCF830-FDC2-4FCE-B4B3-3FF6F61E8772}" type="slidenum">
              <a:rPr lang="es-MX" smtClean="0"/>
              <a:pPr>
                <a:defRPr/>
              </a:pPr>
              <a:t>16</a:t>
            </a:fld>
            <a:endParaRPr lang="es-MX"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a:ln/>
        </p:spPr>
      </p:sp>
      <p:sp>
        <p:nvSpPr>
          <p:cNvPr id="53251"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1140" name="3 Marcador de número de diapositiva"/>
          <p:cNvSpPr>
            <a:spLocks noGrp="1"/>
          </p:cNvSpPr>
          <p:nvPr>
            <p:ph type="sldNum" sz="quarter" idx="5"/>
          </p:nvPr>
        </p:nvSpPr>
        <p:spPr/>
        <p:txBody>
          <a:bodyPr/>
          <a:lstStyle/>
          <a:p>
            <a:pPr>
              <a:defRPr/>
            </a:pPr>
            <a:fld id="{E5B0791C-8D32-4660-B513-2043430E923D}" type="slidenum">
              <a:rPr lang="es-MX" smtClean="0"/>
              <a:pPr>
                <a:defRPr/>
              </a:pPr>
              <a:t>17</a:t>
            </a:fld>
            <a:endParaRPr lang="es-MX"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1 Marcador de imagen de diapositiva"/>
          <p:cNvSpPr>
            <a:spLocks noGrp="1" noRot="1" noChangeAspect="1" noTextEdit="1"/>
          </p:cNvSpPr>
          <p:nvPr>
            <p:ph type="sldImg"/>
          </p:nvPr>
        </p:nvSpPr>
        <p:spPr>
          <a:ln/>
        </p:spPr>
      </p:sp>
      <p:sp>
        <p:nvSpPr>
          <p:cNvPr id="54275"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2164" name="3 Marcador de número de diapositiva"/>
          <p:cNvSpPr>
            <a:spLocks noGrp="1"/>
          </p:cNvSpPr>
          <p:nvPr>
            <p:ph type="sldNum" sz="quarter" idx="5"/>
          </p:nvPr>
        </p:nvSpPr>
        <p:spPr/>
        <p:txBody>
          <a:bodyPr/>
          <a:lstStyle/>
          <a:p>
            <a:pPr>
              <a:defRPr/>
            </a:pPr>
            <a:fld id="{5FF8E37B-E867-4B85-AD24-E1A2D2AD03BC}" type="slidenum">
              <a:rPr lang="es-MX" smtClean="0"/>
              <a:pPr>
                <a:defRPr/>
              </a:pPr>
              <a:t>18</a:t>
            </a:fld>
            <a:endParaRPr lang="es-MX"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1 Marcador de imagen de diapositiva"/>
          <p:cNvSpPr>
            <a:spLocks noGrp="1" noRot="1" noChangeAspect="1" noTextEdit="1"/>
          </p:cNvSpPr>
          <p:nvPr>
            <p:ph type="sldImg"/>
          </p:nvPr>
        </p:nvSpPr>
        <p:spPr>
          <a:ln/>
        </p:spPr>
      </p:sp>
      <p:sp>
        <p:nvSpPr>
          <p:cNvPr id="55299"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3188" name="3 Marcador de número de diapositiva"/>
          <p:cNvSpPr>
            <a:spLocks noGrp="1"/>
          </p:cNvSpPr>
          <p:nvPr>
            <p:ph type="sldNum" sz="quarter" idx="5"/>
          </p:nvPr>
        </p:nvSpPr>
        <p:spPr/>
        <p:txBody>
          <a:bodyPr/>
          <a:lstStyle/>
          <a:p>
            <a:pPr>
              <a:defRPr/>
            </a:pPr>
            <a:fld id="{198E677A-FE0E-4837-84BC-3AD1028FBEF8}" type="slidenum">
              <a:rPr lang="es-MX" smtClean="0"/>
              <a:pPr>
                <a:defRPr/>
              </a:pPr>
              <a:t>19</a:t>
            </a:fld>
            <a:endParaRPr lang="es-MX"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1 Marcador de imagen de diapositiva"/>
          <p:cNvSpPr>
            <a:spLocks noGrp="1" noRot="1" noChangeAspect="1" noTextEdit="1"/>
          </p:cNvSpPr>
          <p:nvPr>
            <p:ph type="sldImg"/>
          </p:nvPr>
        </p:nvSpPr>
        <p:spPr>
          <a:ln/>
        </p:spPr>
      </p:sp>
      <p:sp>
        <p:nvSpPr>
          <p:cNvPr id="37891"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76804" name="3 Marcador de número de diapositiva"/>
          <p:cNvSpPr>
            <a:spLocks noGrp="1"/>
          </p:cNvSpPr>
          <p:nvPr>
            <p:ph type="sldNum" sz="quarter" idx="5"/>
          </p:nvPr>
        </p:nvSpPr>
        <p:spPr/>
        <p:txBody>
          <a:bodyPr/>
          <a:lstStyle/>
          <a:p>
            <a:pPr>
              <a:defRPr/>
            </a:pPr>
            <a:fld id="{0CEDAC7C-7064-46DE-B58C-EAE4D2B3EB49}" type="slidenum">
              <a:rPr lang="es-MX" smtClean="0"/>
              <a:pPr>
                <a:defRPr/>
              </a:pPr>
              <a:t>2</a:t>
            </a:fld>
            <a:endParaRPr lang="es-MX"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a:ln/>
        </p:spPr>
      </p:sp>
      <p:sp>
        <p:nvSpPr>
          <p:cNvPr id="56323"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4212" name="3 Marcador de número de diapositiva"/>
          <p:cNvSpPr>
            <a:spLocks noGrp="1"/>
          </p:cNvSpPr>
          <p:nvPr>
            <p:ph type="sldNum" sz="quarter" idx="5"/>
          </p:nvPr>
        </p:nvSpPr>
        <p:spPr/>
        <p:txBody>
          <a:bodyPr/>
          <a:lstStyle/>
          <a:p>
            <a:pPr>
              <a:defRPr/>
            </a:pPr>
            <a:fld id="{0724E6F6-81E1-4B28-8846-76907607ECF5}" type="slidenum">
              <a:rPr lang="es-ES" smtClean="0"/>
              <a:pPr>
                <a:defRPr/>
              </a:pPr>
              <a:t>20</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1 Marcador de imagen de diapositiva"/>
          <p:cNvSpPr>
            <a:spLocks noGrp="1" noRot="1" noChangeAspect="1" noTextEdit="1"/>
          </p:cNvSpPr>
          <p:nvPr>
            <p:ph type="sldImg"/>
          </p:nvPr>
        </p:nvSpPr>
        <p:spPr>
          <a:ln/>
        </p:spPr>
      </p:sp>
      <p:sp>
        <p:nvSpPr>
          <p:cNvPr id="57347"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5236" name="3 Marcador de número de diapositiva"/>
          <p:cNvSpPr>
            <a:spLocks noGrp="1"/>
          </p:cNvSpPr>
          <p:nvPr>
            <p:ph type="sldNum" sz="quarter" idx="5"/>
          </p:nvPr>
        </p:nvSpPr>
        <p:spPr/>
        <p:txBody>
          <a:bodyPr/>
          <a:lstStyle/>
          <a:p>
            <a:pPr>
              <a:defRPr/>
            </a:pPr>
            <a:fld id="{D19D426A-B09B-4F4D-A6FE-CA088D4FA7F4}" type="slidenum">
              <a:rPr lang="es-ES" smtClean="0"/>
              <a:pPr>
                <a:defRPr/>
              </a:pPr>
              <a:t>21</a:t>
            </a:fld>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a:ln/>
        </p:spPr>
      </p:sp>
      <p:sp>
        <p:nvSpPr>
          <p:cNvPr id="58371"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6260" name="3 Marcador de número de diapositiva"/>
          <p:cNvSpPr>
            <a:spLocks noGrp="1"/>
          </p:cNvSpPr>
          <p:nvPr>
            <p:ph type="sldNum" sz="quarter" idx="5"/>
          </p:nvPr>
        </p:nvSpPr>
        <p:spPr/>
        <p:txBody>
          <a:bodyPr/>
          <a:lstStyle/>
          <a:p>
            <a:pPr>
              <a:defRPr/>
            </a:pPr>
            <a:fld id="{DDC7E69C-E815-4BC9-AF56-A82CC74037CC}" type="slidenum">
              <a:rPr lang="es-ES" smtClean="0"/>
              <a:pPr>
                <a:defRPr/>
              </a:pPr>
              <a:t>22</a:t>
            </a:fld>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1 Marcador de imagen de diapositiva"/>
          <p:cNvSpPr>
            <a:spLocks noGrp="1" noRot="1" noChangeAspect="1" noTextEdit="1"/>
          </p:cNvSpPr>
          <p:nvPr>
            <p:ph type="sldImg"/>
          </p:nvPr>
        </p:nvSpPr>
        <p:spPr>
          <a:ln/>
        </p:spPr>
      </p:sp>
      <p:sp>
        <p:nvSpPr>
          <p:cNvPr id="59395"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7284" name="3 Marcador de número de diapositiva"/>
          <p:cNvSpPr>
            <a:spLocks noGrp="1"/>
          </p:cNvSpPr>
          <p:nvPr>
            <p:ph type="sldNum" sz="quarter" idx="5"/>
          </p:nvPr>
        </p:nvSpPr>
        <p:spPr/>
        <p:txBody>
          <a:bodyPr/>
          <a:lstStyle/>
          <a:p>
            <a:pPr>
              <a:defRPr/>
            </a:pPr>
            <a:fld id="{B8BA9F85-750D-42E8-9B7E-670ECFE6F384}" type="slidenum">
              <a:rPr lang="es-ES" smtClean="0"/>
              <a:pPr>
                <a:defRPr/>
              </a:pPr>
              <a:t>23</a:t>
            </a:fld>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1 Marcador de imagen de diapositiva"/>
          <p:cNvSpPr>
            <a:spLocks noGrp="1" noRot="1" noChangeAspect="1" noTextEdit="1"/>
          </p:cNvSpPr>
          <p:nvPr>
            <p:ph type="sldImg"/>
          </p:nvPr>
        </p:nvSpPr>
        <p:spPr>
          <a:ln/>
        </p:spPr>
      </p:sp>
      <p:sp>
        <p:nvSpPr>
          <p:cNvPr id="60419"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8308" name="3 Marcador de número de diapositiva"/>
          <p:cNvSpPr>
            <a:spLocks noGrp="1"/>
          </p:cNvSpPr>
          <p:nvPr>
            <p:ph type="sldNum" sz="quarter" idx="5"/>
          </p:nvPr>
        </p:nvSpPr>
        <p:spPr/>
        <p:txBody>
          <a:bodyPr/>
          <a:lstStyle/>
          <a:p>
            <a:pPr>
              <a:defRPr/>
            </a:pPr>
            <a:fld id="{EFD40270-36A7-4277-BA59-4A319F350E9A}" type="slidenum">
              <a:rPr lang="es-ES" smtClean="0"/>
              <a:pPr>
                <a:defRPr/>
              </a:pPr>
              <a:t>24</a:t>
            </a:fld>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1 Marcador de imagen de diapositiva"/>
          <p:cNvSpPr>
            <a:spLocks noGrp="1" noRot="1" noChangeAspect="1" noTextEdit="1"/>
          </p:cNvSpPr>
          <p:nvPr>
            <p:ph type="sldImg"/>
          </p:nvPr>
        </p:nvSpPr>
        <p:spPr>
          <a:ln/>
        </p:spPr>
      </p:sp>
      <p:sp>
        <p:nvSpPr>
          <p:cNvPr id="61443"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99332" name="3 Marcador de número de diapositiva"/>
          <p:cNvSpPr>
            <a:spLocks noGrp="1"/>
          </p:cNvSpPr>
          <p:nvPr>
            <p:ph type="sldNum" sz="quarter" idx="5"/>
          </p:nvPr>
        </p:nvSpPr>
        <p:spPr/>
        <p:txBody>
          <a:bodyPr/>
          <a:lstStyle/>
          <a:p>
            <a:pPr>
              <a:defRPr/>
            </a:pPr>
            <a:fld id="{8A3B222E-67FC-423A-9AB0-1CF62CC8C049}" type="slidenum">
              <a:rPr lang="es-ES" smtClean="0"/>
              <a:pPr>
                <a:defRPr/>
              </a:pPr>
              <a:t>25</a:t>
            </a:fld>
            <a:endParaRPr lang="es-E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1 Marcador de imagen de diapositiva"/>
          <p:cNvSpPr>
            <a:spLocks noGrp="1" noRot="1" noChangeAspect="1" noTextEdit="1"/>
          </p:cNvSpPr>
          <p:nvPr>
            <p:ph type="sldImg"/>
          </p:nvPr>
        </p:nvSpPr>
        <p:spPr>
          <a:ln/>
        </p:spPr>
      </p:sp>
      <p:sp>
        <p:nvSpPr>
          <p:cNvPr id="62467"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100356" name="3 Marcador de número de diapositiva"/>
          <p:cNvSpPr>
            <a:spLocks noGrp="1"/>
          </p:cNvSpPr>
          <p:nvPr>
            <p:ph type="sldNum" sz="quarter" idx="5"/>
          </p:nvPr>
        </p:nvSpPr>
        <p:spPr/>
        <p:txBody>
          <a:bodyPr/>
          <a:lstStyle/>
          <a:p>
            <a:pPr>
              <a:defRPr/>
            </a:pPr>
            <a:fld id="{8800114A-5E7D-4A23-8E8E-0E904403FB9C}" type="slidenum">
              <a:rPr lang="es-ES" smtClean="0"/>
              <a:pPr>
                <a:defRPr/>
              </a:pPr>
              <a:t>26</a:t>
            </a:fld>
            <a:endParaRPr lang="es-E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1 Marcador de imagen de diapositiva"/>
          <p:cNvSpPr>
            <a:spLocks noGrp="1" noRot="1" noChangeAspect="1" noTextEdit="1"/>
          </p:cNvSpPr>
          <p:nvPr>
            <p:ph type="sldImg"/>
          </p:nvPr>
        </p:nvSpPr>
        <p:spPr>
          <a:ln/>
        </p:spPr>
      </p:sp>
      <p:sp>
        <p:nvSpPr>
          <p:cNvPr id="63491"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101380" name="3 Marcador de número de diapositiva"/>
          <p:cNvSpPr>
            <a:spLocks noGrp="1"/>
          </p:cNvSpPr>
          <p:nvPr>
            <p:ph type="sldNum" sz="quarter" idx="5"/>
          </p:nvPr>
        </p:nvSpPr>
        <p:spPr/>
        <p:txBody>
          <a:bodyPr/>
          <a:lstStyle/>
          <a:p>
            <a:pPr>
              <a:defRPr/>
            </a:pPr>
            <a:fld id="{C90D00A6-6F74-456B-9EF7-25BB83C397D5}" type="slidenum">
              <a:rPr lang="es-ES" smtClean="0"/>
              <a:pPr>
                <a:defRPr/>
              </a:pPr>
              <a:t>27</a:t>
            </a:fld>
            <a:endParaRPr lang="es-E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1 Marcador de imagen de diapositiva"/>
          <p:cNvSpPr>
            <a:spLocks noGrp="1" noRot="1" noChangeAspect="1" noTextEdit="1"/>
          </p:cNvSpPr>
          <p:nvPr>
            <p:ph type="sldImg"/>
          </p:nvPr>
        </p:nvSpPr>
        <p:spPr>
          <a:ln/>
        </p:spPr>
      </p:sp>
      <p:sp>
        <p:nvSpPr>
          <p:cNvPr id="64515"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102404" name="3 Marcador de número de diapositiva"/>
          <p:cNvSpPr>
            <a:spLocks noGrp="1"/>
          </p:cNvSpPr>
          <p:nvPr>
            <p:ph type="sldNum" sz="quarter" idx="5"/>
          </p:nvPr>
        </p:nvSpPr>
        <p:spPr/>
        <p:txBody>
          <a:bodyPr/>
          <a:lstStyle/>
          <a:p>
            <a:pPr>
              <a:defRPr/>
            </a:pPr>
            <a:fld id="{D000BA62-D20F-4083-8122-139DF454AF7D}" type="slidenum">
              <a:rPr lang="es-ES" smtClean="0"/>
              <a:pPr>
                <a:defRPr/>
              </a:pPr>
              <a:t>28</a:t>
            </a:fld>
            <a:endParaRPr lang="es-E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1 Marcador de imagen de diapositiva"/>
          <p:cNvSpPr>
            <a:spLocks noGrp="1" noRot="1" noChangeAspect="1" noTextEdit="1"/>
          </p:cNvSpPr>
          <p:nvPr>
            <p:ph type="sldImg"/>
          </p:nvPr>
        </p:nvSpPr>
        <p:spPr>
          <a:ln/>
        </p:spPr>
      </p:sp>
      <p:sp>
        <p:nvSpPr>
          <p:cNvPr id="65539"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103428" name="3 Marcador de número de diapositiva"/>
          <p:cNvSpPr>
            <a:spLocks noGrp="1"/>
          </p:cNvSpPr>
          <p:nvPr>
            <p:ph type="sldNum" sz="quarter" idx="5"/>
          </p:nvPr>
        </p:nvSpPr>
        <p:spPr/>
        <p:txBody>
          <a:bodyPr/>
          <a:lstStyle/>
          <a:p>
            <a:pPr>
              <a:defRPr/>
            </a:pPr>
            <a:fld id="{07BED5C3-5644-414D-ABD9-271DA188A1A9}" type="slidenum">
              <a:rPr lang="es-ES" smtClean="0"/>
              <a:pPr>
                <a:defRPr/>
              </a:pPr>
              <a:t>29</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Marcador de imagen de diapositiva"/>
          <p:cNvSpPr>
            <a:spLocks noGrp="1" noRot="1" noChangeAspect="1" noTextEdit="1"/>
          </p:cNvSpPr>
          <p:nvPr>
            <p:ph type="sldImg"/>
          </p:nvPr>
        </p:nvSpPr>
        <p:spPr>
          <a:ln/>
        </p:spPr>
      </p:sp>
      <p:sp>
        <p:nvSpPr>
          <p:cNvPr id="38915" name="2 Marcador de notas"/>
          <p:cNvSpPr>
            <a:spLocks noGrp="1"/>
          </p:cNvSpPr>
          <p:nvPr>
            <p:ph type="body" idx="1"/>
          </p:nvPr>
        </p:nvSpPr>
        <p:spPr>
          <a:noFill/>
          <a:ln/>
        </p:spPr>
        <p:txBody>
          <a:bodyPr/>
          <a:lstStyle/>
          <a:p>
            <a:endParaRPr lang="es-MX" smtClean="0">
              <a:latin typeface="Times New Roman" charset="0"/>
            </a:endParaRPr>
          </a:p>
        </p:txBody>
      </p:sp>
      <p:sp>
        <p:nvSpPr>
          <p:cNvPr id="4" name="3 Marcador de número de diapositiva"/>
          <p:cNvSpPr>
            <a:spLocks noGrp="1"/>
          </p:cNvSpPr>
          <p:nvPr>
            <p:ph type="sldNum" sz="quarter" idx="5"/>
          </p:nvPr>
        </p:nvSpPr>
        <p:spPr/>
        <p:txBody>
          <a:bodyPr/>
          <a:lstStyle/>
          <a:p>
            <a:pPr>
              <a:defRPr/>
            </a:pPr>
            <a:fld id="{9F8A6A28-990A-49AC-9B50-AC718C68C1D1}" type="slidenum">
              <a:rPr lang="es-ES" smtClean="0"/>
              <a:pPr>
                <a:defRPr/>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1 Marcador de imagen de diapositiva"/>
          <p:cNvSpPr>
            <a:spLocks noGrp="1" noRot="1" noChangeAspect="1" noTextEdit="1"/>
          </p:cNvSpPr>
          <p:nvPr>
            <p:ph type="sldImg"/>
          </p:nvPr>
        </p:nvSpPr>
        <p:spPr>
          <a:ln/>
        </p:spPr>
      </p:sp>
      <p:sp>
        <p:nvSpPr>
          <p:cNvPr id="66563"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104452" name="3 Marcador de número de diapositiva"/>
          <p:cNvSpPr>
            <a:spLocks noGrp="1"/>
          </p:cNvSpPr>
          <p:nvPr>
            <p:ph type="sldNum" sz="quarter" idx="5"/>
          </p:nvPr>
        </p:nvSpPr>
        <p:spPr/>
        <p:txBody>
          <a:bodyPr/>
          <a:lstStyle/>
          <a:p>
            <a:pPr>
              <a:defRPr/>
            </a:pPr>
            <a:fld id="{59704349-D1E5-485F-B813-35F8987C6F0E}" type="slidenum">
              <a:rPr lang="es-ES" smtClean="0"/>
              <a:pPr>
                <a:defRPr/>
              </a:pPr>
              <a:t>30</a:t>
            </a:fld>
            <a:endParaRPr lang="es-E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a:ln/>
        </p:spPr>
      </p:sp>
      <p:sp>
        <p:nvSpPr>
          <p:cNvPr id="67587"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105476" name="3 Marcador de número de diapositiva"/>
          <p:cNvSpPr>
            <a:spLocks noGrp="1"/>
          </p:cNvSpPr>
          <p:nvPr>
            <p:ph type="sldNum" sz="quarter" idx="5"/>
          </p:nvPr>
        </p:nvSpPr>
        <p:spPr/>
        <p:txBody>
          <a:bodyPr/>
          <a:lstStyle/>
          <a:p>
            <a:pPr>
              <a:defRPr/>
            </a:pPr>
            <a:fld id="{2D2085A8-015C-4869-BEE3-7F0D661896D1}" type="slidenum">
              <a:rPr lang="es-ES" smtClean="0"/>
              <a:pPr>
                <a:defRPr/>
              </a:pPr>
              <a:t>31</a:t>
            </a:fld>
            <a:endParaRPr lang="es-E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Marcador de imagen de diapositiva"/>
          <p:cNvSpPr>
            <a:spLocks noGrp="1" noRot="1" noChangeAspect="1" noTextEdit="1"/>
          </p:cNvSpPr>
          <p:nvPr>
            <p:ph type="sldImg"/>
          </p:nvPr>
        </p:nvSpPr>
        <p:spPr>
          <a:ln/>
        </p:spPr>
      </p:sp>
      <p:sp>
        <p:nvSpPr>
          <p:cNvPr id="68611"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106500" name="3 Marcador de número de diapositiva"/>
          <p:cNvSpPr>
            <a:spLocks noGrp="1"/>
          </p:cNvSpPr>
          <p:nvPr>
            <p:ph type="sldNum" sz="quarter" idx="5"/>
          </p:nvPr>
        </p:nvSpPr>
        <p:spPr/>
        <p:txBody>
          <a:bodyPr/>
          <a:lstStyle/>
          <a:p>
            <a:pPr>
              <a:defRPr/>
            </a:pPr>
            <a:fld id="{C48A642B-BCBB-403D-8988-4884AF384948}" type="slidenum">
              <a:rPr lang="es-ES" smtClean="0"/>
              <a:pPr>
                <a:defRPr/>
              </a:pPr>
              <a:t>32</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1 Marcador de imagen de diapositiva"/>
          <p:cNvSpPr>
            <a:spLocks noGrp="1" noRot="1" noChangeAspect="1" noTextEdit="1"/>
          </p:cNvSpPr>
          <p:nvPr>
            <p:ph type="sldImg"/>
          </p:nvPr>
        </p:nvSpPr>
        <p:spPr>
          <a:ln/>
        </p:spPr>
      </p:sp>
      <p:sp>
        <p:nvSpPr>
          <p:cNvPr id="39939"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77828" name="3 Marcador de número de diapositiva"/>
          <p:cNvSpPr>
            <a:spLocks noGrp="1"/>
          </p:cNvSpPr>
          <p:nvPr>
            <p:ph type="sldNum" sz="quarter" idx="5"/>
          </p:nvPr>
        </p:nvSpPr>
        <p:spPr/>
        <p:txBody>
          <a:bodyPr/>
          <a:lstStyle/>
          <a:p>
            <a:pPr>
              <a:defRPr/>
            </a:pPr>
            <a:fld id="{90965CC0-E12C-494F-B7DE-867F22A07590}" type="slidenum">
              <a:rPr lang="es-MX" smtClean="0"/>
              <a:pPr>
                <a:defRPr/>
              </a:pPr>
              <a:t>4</a:t>
            </a:fld>
            <a:endParaRPr lang="es-MX"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1 Marcador de imagen de diapositiva"/>
          <p:cNvSpPr>
            <a:spLocks noGrp="1" noRot="1" noChangeAspect="1" noTextEdit="1"/>
          </p:cNvSpPr>
          <p:nvPr>
            <p:ph type="sldImg"/>
          </p:nvPr>
        </p:nvSpPr>
        <p:spPr>
          <a:ln/>
        </p:spPr>
      </p:sp>
      <p:sp>
        <p:nvSpPr>
          <p:cNvPr id="40963" name="2 Marcador de notas"/>
          <p:cNvSpPr>
            <a:spLocks noGrp="1"/>
          </p:cNvSpPr>
          <p:nvPr>
            <p:ph type="body" idx="1"/>
          </p:nvPr>
        </p:nvSpPr>
        <p:spPr>
          <a:noFill/>
          <a:ln/>
        </p:spPr>
        <p:txBody>
          <a:bodyPr/>
          <a:lstStyle/>
          <a:p>
            <a:endParaRPr lang="es-MX" smtClean="0">
              <a:latin typeface="Times New Roman" charset="0"/>
            </a:endParaRPr>
          </a:p>
        </p:txBody>
      </p:sp>
      <p:sp>
        <p:nvSpPr>
          <p:cNvPr id="4" name="3 Marcador de número de diapositiva"/>
          <p:cNvSpPr>
            <a:spLocks noGrp="1"/>
          </p:cNvSpPr>
          <p:nvPr>
            <p:ph type="sldNum" sz="quarter" idx="5"/>
          </p:nvPr>
        </p:nvSpPr>
        <p:spPr/>
        <p:txBody>
          <a:bodyPr/>
          <a:lstStyle/>
          <a:p>
            <a:pPr>
              <a:defRPr/>
            </a:pPr>
            <a:fld id="{37900B3F-CD65-4155-AAA3-DBC651C46D0C}" type="slidenum">
              <a:rPr lang="es-ES" smtClean="0"/>
              <a:pPr>
                <a:defRPr/>
              </a:pPr>
              <a:t>5</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1 Marcador de imagen de diapositiva"/>
          <p:cNvSpPr>
            <a:spLocks noGrp="1" noRot="1" noChangeAspect="1" noTextEdit="1"/>
          </p:cNvSpPr>
          <p:nvPr>
            <p:ph type="sldImg"/>
          </p:nvPr>
        </p:nvSpPr>
        <p:spPr>
          <a:ln/>
        </p:spPr>
      </p:sp>
      <p:sp>
        <p:nvSpPr>
          <p:cNvPr id="41987"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78852" name="3 Marcador de número de diapositiva"/>
          <p:cNvSpPr>
            <a:spLocks noGrp="1"/>
          </p:cNvSpPr>
          <p:nvPr>
            <p:ph type="sldNum" sz="quarter" idx="5"/>
          </p:nvPr>
        </p:nvSpPr>
        <p:spPr/>
        <p:txBody>
          <a:bodyPr/>
          <a:lstStyle/>
          <a:p>
            <a:pPr>
              <a:defRPr/>
            </a:pPr>
            <a:fld id="{9C5E1ACB-0BEF-4948-BF11-F1F1C5026364}" type="slidenum">
              <a:rPr lang="es-MX" smtClean="0"/>
              <a:pPr>
                <a:defRPr/>
              </a:pPr>
              <a:t>6</a:t>
            </a:fld>
            <a:endParaRPr lang="es-MX"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1 Marcador de imagen de diapositiva"/>
          <p:cNvSpPr>
            <a:spLocks noGrp="1" noRot="1" noChangeAspect="1" noTextEdit="1"/>
          </p:cNvSpPr>
          <p:nvPr>
            <p:ph type="sldImg"/>
          </p:nvPr>
        </p:nvSpPr>
        <p:spPr>
          <a:ln/>
        </p:spPr>
      </p:sp>
      <p:sp>
        <p:nvSpPr>
          <p:cNvPr id="43011"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79876" name="3 Marcador de número de diapositiva"/>
          <p:cNvSpPr>
            <a:spLocks noGrp="1"/>
          </p:cNvSpPr>
          <p:nvPr>
            <p:ph type="sldNum" sz="quarter" idx="5"/>
          </p:nvPr>
        </p:nvSpPr>
        <p:spPr/>
        <p:txBody>
          <a:bodyPr/>
          <a:lstStyle/>
          <a:p>
            <a:pPr>
              <a:defRPr/>
            </a:pPr>
            <a:fld id="{9D9EDAD3-8D3E-4D8A-82F6-FA9288733333}" type="slidenum">
              <a:rPr lang="es-MX" smtClean="0"/>
              <a:pPr>
                <a:defRPr/>
              </a:pPr>
              <a:t>7</a:t>
            </a:fld>
            <a:endParaRPr lang="es-MX"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Marcador de imagen de diapositiva"/>
          <p:cNvSpPr>
            <a:spLocks noGrp="1" noRot="1" noChangeAspect="1" noTextEdit="1"/>
          </p:cNvSpPr>
          <p:nvPr>
            <p:ph type="sldImg"/>
          </p:nvPr>
        </p:nvSpPr>
        <p:spPr>
          <a:ln/>
        </p:spPr>
      </p:sp>
      <p:sp>
        <p:nvSpPr>
          <p:cNvPr id="44035"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0900" name="3 Marcador de número de diapositiva"/>
          <p:cNvSpPr>
            <a:spLocks noGrp="1"/>
          </p:cNvSpPr>
          <p:nvPr>
            <p:ph type="sldNum" sz="quarter" idx="5"/>
          </p:nvPr>
        </p:nvSpPr>
        <p:spPr/>
        <p:txBody>
          <a:bodyPr/>
          <a:lstStyle/>
          <a:p>
            <a:pPr>
              <a:defRPr/>
            </a:pPr>
            <a:fld id="{2D51D5B8-B1D4-4E9B-94DB-904E3FD5B28E}" type="slidenum">
              <a:rPr lang="es-ES" smtClean="0"/>
              <a:pPr>
                <a:defRPr/>
              </a:pPr>
              <a:t>8</a:t>
            </a:fld>
            <a:endParaRPr lang="es-E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1 Marcador de imagen de diapositiva"/>
          <p:cNvSpPr>
            <a:spLocks noGrp="1" noRot="1" noChangeAspect="1" noTextEdit="1"/>
          </p:cNvSpPr>
          <p:nvPr>
            <p:ph type="sldImg"/>
          </p:nvPr>
        </p:nvSpPr>
        <p:spPr>
          <a:ln/>
        </p:spPr>
      </p:sp>
      <p:sp>
        <p:nvSpPr>
          <p:cNvPr id="45059" name="2 Marcador de notas"/>
          <p:cNvSpPr>
            <a:spLocks noGrp="1"/>
          </p:cNvSpPr>
          <p:nvPr>
            <p:ph type="body" idx="1"/>
          </p:nvPr>
        </p:nvSpPr>
        <p:spPr>
          <a:noFill/>
          <a:ln/>
        </p:spPr>
        <p:txBody>
          <a:bodyPr/>
          <a:lstStyle/>
          <a:p>
            <a:pPr eaLnBrk="1" hangingPunct="1"/>
            <a:endParaRPr lang="es-MX" smtClean="0">
              <a:latin typeface="Times New Roman" charset="0"/>
            </a:endParaRPr>
          </a:p>
        </p:txBody>
      </p:sp>
      <p:sp>
        <p:nvSpPr>
          <p:cNvPr id="82948" name="3 Marcador de número de diapositiva"/>
          <p:cNvSpPr>
            <a:spLocks noGrp="1"/>
          </p:cNvSpPr>
          <p:nvPr>
            <p:ph type="sldNum" sz="quarter" idx="5"/>
          </p:nvPr>
        </p:nvSpPr>
        <p:spPr/>
        <p:txBody>
          <a:bodyPr/>
          <a:lstStyle/>
          <a:p>
            <a:pPr>
              <a:defRPr/>
            </a:pPr>
            <a:fld id="{8F729A8D-0E1B-4E4A-BFD6-E3CA26D8ED1E}" type="slidenum">
              <a:rPr lang="es-MX" smtClean="0"/>
              <a:pPr>
                <a:defRPr/>
              </a:pPr>
              <a:t>9</a:t>
            </a:fld>
            <a:endParaRPr lang="es-MX"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sp>
          <p:nvSpPr>
            <p:cNvPr id="6"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sp>
          <p:nvSpPr>
            <p:cNvPr id="7"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sp>
          <p:nvSpPr>
            <p:cNvPr id="8"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grpSp>
      <p:sp>
        <p:nvSpPr>
          <p:cNvPr id="3079" name="Rectangle 7"/>
          <p:cNvSpPr>
            <a:spLocks noGrp="1" noChangeArrowheads="1"/>
          </p:cNvSpPr>
          <p:nvPr>
            <p:ph type="ctrTitle" sz="quarter"/>
          </p:nvPr>
        </p:nvSpPr>
        <p:spPr>
          <a:xfrm>
            <a:off x="685800" y="1143000"/>
            <a:ext cx="7772400" cy="1143000"/>
          </a:xfrm>
        </p:spPr>
        <p:txBody>
          <a:bodyPr/>
          <a:lstStyle>
            <a:lvl1pPr>
              <a:defRPr/>
            </a:lvl1pPr>
          </a:lstStyle>
          <a:p>
            <a:r>
              <a:rPr lang="es-ES"/>
              <a:t>Haga clic para modificar el estilo de título del patrón</a:t>
            </a:r>
          </a:p>
        </p:txBody>
      </p:sp>
      <p:sp>
        <p:nvSpPr>
          <p:cNvPr id="3080"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s-ES"/>
              <a:t>Haga clic para modificar el estilo de subtítulo del patrón</a:t>
            </a:r>
          </a:p>
        </p:txBody>
      </p:sp>
      <p:sp>
        <p:nvSpPr>
          <p:cNvPr id="9" name="Rectangle 9"/>
          <p:cNvSpPr>
            <a:spLocks noGrp="1" noChangeArrowheads="1"/>
          </p:cNvSpPr>
          <p:nvPr>
            <p:ph type="dt" sz="quarter" idx="10"/>
          </p:nvPr>
        </p:nvSpPr>
        <p:spPr/>
        <p:txBody>
          <a:bodyPr/>
          <a:lstStyle>
            <a:lvl1pPr>
              <a:defRPr>
                <a:solidFill>
                  <a:srgbClr val="FFFFFF"/>
                </a:solidFill>
              </a:defRPr>
            </a:lvl1pPr>
          </a:lstStyle>
          <a:p>
            <a:pPr>
              <a:defRPr/>
            </a:pPr>
            <a:endParaRPr lang="es-ES"/>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endParaRPr lang="es-ES"/>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BC718084-F9BE-438D-8C22-42BFAEA73AB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DEF1E2B4-D4E7-4179-9D72-DFAADA04C5C6}"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228600"/>
            <a:ext cx="1943100" cy="5867400"/>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685800" y="228600"/>
            <a:ext cx="56769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45FFF2FC-0D71-4DA9-9B6E-000246457576}"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96182EB6-CC8C-411F-9F58-73439FD87920}"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9"/>
          <p:cNvSpPr>
            <a:spLocks noGrp="1" noChangeArrowheads="1"/>
          </p:cNvSpPr>
          <p:nvPr>
            <p:ph type="dt" sz="half" idx="10"/>
          </p:nvPr>
        </p:nvSpPr>
        <p:spPr>
          <a:ln/>
        </p:spPr>
        <p:txBody>
          <a:bodyPr/>
          <a:lstStyle>
            <a:lvl1pPr>
              <a:defRPr/>
            </a:lvl1pPr>
          </a:lstStyle>
          <a:p>
            <a:pPr>
              <a:defRPr/>
            </a:pPr>
            <a:endParaRPr lang="es-ES"/>
          </a:p>
        </p:txBody>
      </p:sp>
      <p:sp>
        <p:nvSpPr>
          <p:cNvPr id="5" name="Rectangle 10"/>
          <p:cNvSpPr>
            <a:spLocks noGrp="1" noChangeArrowheads="1"/>
          </p:cNvSpPr>
          <p:nvPr>
            <p:ph type="ftr" sz="quarter" idx="11"/>
          </p:nvPr>
        </p:nvSpPr>
        <p:spPr>
          <a:ln/>
        </p:spPr>
        <p:txBody>
          <a:bodyPr/>
          <a:lstStyle>
            <a:lvl1pPr>
              <a:defRPr/>
            </a:lvl1pPr>
          </a:lstStyle>
          <a:p>
            <a:pPr>
              <a:defRPr/>
            </a:pPr>
            <a:endParaRPr lang="es-ES"/>
          </a:p>
        </p:txBody>
      </p:sp>
      <p:sp>
        <p:nvSpPr>
          <p:cNvPr id="6" name="Rectangle 11"/>
          <p:cNvSpPr>
            <a:spLocks noGrp="1" noChangeArrowheads="1"/>
          </p:cNvSpPr>
          <p:nvPr>
            <p:ph type="sldNum" sz="quarter" idx="12"/>
          </p:nvPr>
        </p:nvSpPr>
        <p:spPr>
          <a:ln/>
        </p:spPr>
        <p:txBody>
          <a:bodyPr/>
          <a:lstStyle>
            <a:lvl1pPr>
              <a:defRPr/>
            </a:lvl1pPr>
          </a:lstStyle>
          <a:p>
            <a:pPr>
              <a:defRPr/>
            </a:pPr>
            <a:fld id="{2E2309FC-D156-452B-A085-2F32AFFC4630}"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A0481688-72E2-48FE-A81A-377343CEA1BB}"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Rectangle 9"/>
          <p:cNvSpPr>
            <a:spLocks noGrp="1" noChangeArrowheads="1"/>
          </p:cNvSpPr>
          <p:nvPr>
            <p:ph type="dt" sz="half" idx="10"/>
          </p:nvPr>
        </p:nvSpPr>
        <p:spPr>
          <a:ln/>
        </p:spPr>
        <p:txBody>
          <a:bodyPr/>
          <a:lstStyle>
            <a:lvl1pPr>
              <a:defRPr/>
            </a:lvl1pPr>
          </a:lstStyle>
          <a:p>
            <a:pPr>
              <a:defRPr/>
            </a:pPr>
            <a:endParaRPr lang="es-ES"/>
          </a:p>
        </p:txBody>
      </p:sp>
      <p:sp>
        <p:nvSpPr>
          <p:cNvPr id="8" name="Rectangle 10"/>
          <p:cNvSpPr>
            <a:spLocks noGrp="1" noChangeArrowheads="1"/>
          </p:cNvSpPr>
          <p:nvPr>
            <p:ph type="ftr" sz="quarter" idx="11"/>
          </p:nvPr>
        </p:nvSpPr>
        <p:spPr>
          <a:ln/>
        </p:spPr>
        <p:txBody>
          <a:bodyPr/>
          <a:lstStyle>
            <a:lvl1pPr>
              <a:defRPr/>
            </a:lvl1pPr>
          </a:lstStyle>
          <a:p>
            <a:pPr>
              <a:defRPr/>
            </a:pPr>
            <a:endParaRPr lang="es-ES"/>
          </a:p>
        </p:txBody>
      </p:sp>
      <p:sp>
        <p:nvSpPr>
          <p:cNvPr id="9" name="Rectangle 11"/>
          <p:cNvSpPr>
            <a:spLocks noGrp="1" noChangeArrowheads="1"/>
          </p:cNvSpPr>
          <p:nvPr>
            <p:ph type="sldNum" sz="quarter" idx="12"/>
          </p:nvPr>
        </p:nvSpPr>
        <p:spPr>
          <a:ln/>
        </p:spPr>
        <p:txBody>
          <a:bodyPr/>
          <a:lstStyle>
            <a:lvl1pPr>
              <a:defRPr/>
            </a:lvl1pPr>
          </a:lstStyle>
          <a:p>
            <a:pPr>
              <a:defRPr/>
            </a:pPr>
            <a:fld id="{1FB468E4-7339-482B-A39B-CC1D3BE826B5}"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Rectangle 9"/>
          <p:cNvSpPr>
            <a:spLocks noGrp="1" noChangeArrowheads="1"/>
          </p:cNvSpPr>
          <p:nvPr>
            <p:ph type="dt" sz="half" idx="10"/>
          </p:nvPr>
        </p:nvSpPr>
        <p:spPr>
          <a:ln/>
        </p:spPr>
        <p:txBody>
          <a:bodyPr/>
          <a:lstStyle>
            <a:lvl1pPr>
              <a:defRPr/>
            </a:lvl1pPr>
          </a:lstStyle>
          <a:p>
            <a:pPr>
              <a:defRPr/>
            </a:pPr>
            <a:endParaRPr lang="es-ES"/>
          </a:p>
        </p:txBody>
      </p:sp>
      <p:sp>
        <p:nvSpPr>
          <p:cNvPr id="4" name="Rectangle 10"/>
          <p:cNvSpPr>
            <a:spLocks noGrp="1" noChangeArrowheads="1"/>
          </p:cNvSpPr>
          <p:nvPr>
            <p:ph type="ftr" sz="quarter" idx="11"/>
          </p:nvPr>
        </p:nvSpPr>
        <p:spPr>
          <a:ln/>
        </p:spPr>
        <p:txBody>
          <a:bodyPr/>
          <a:lstStyle>
            <a:lvl1pPr>
              <a:defRPr/>
            </a:lvl1pPr>
          </a:lstStyle>
          <a:p>
            <a:pPr>
              <a:defRPr/>
            </a:pPr>
            <a:endParaRPr lang="es-ES"/>
          </a:p>
        </p:txBody>
      </p:sp>
      <p:sp>
        <p:nvSpPr>
          <p:cNvPr id="5" name="Rectangle 11"/>
          <p:cNvSpPr>
            <a:spLocks noGrp="1" noChangeArrowheads="1"/>
          </p:cNvSpPr>
          <p:nvPr>
            <p:ph type="sldNum" sz="quarter" idx="12"/>
          </p:nvPr>
        </p:nvSpPr>
        <p:spPr>
          <a:ln/>
        </p:spPr>
        <p:txBody>
          <a:bodyPr/>
          <a:lstStyle>
            <a:lvl1pPr>
              <a:defRPr/>
            </a:lvl1pPr>
          </a:lstStyle>
          <a:p>
            <a:pPr>
              <a:defRPr/>
            </a:pPr>
            <a:fld id="{93B3BF37-149E-467C-87F9-0CCC196818E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s-ES"/>
          </a:p>
        </p:txBody>
      </p:sp>
      <p:sp>
        <p:nvSpPr>
          <p:cNvPr id="3" name="Rectangle 10"/>
          <p:cNvSpPr>
            <a:spLocks noGrp="1" noChangeArrowheads="1"/>
          </p:cNvSpPr>
          <p:nvPr>
            <p:ph type="ftr" sz="quarter" idx="11"/>
          </p:nvPr>
        </p:nvSpPr>
        <p:spPr>
          <a:ln/>
        </p:spPr>
        <p:txBody>
          <a:bodyPr/>
          <a:lstStyle>
            <a:lvl1pPr>
              <a:defRPr/>
            </a:lvl1pPr>
          </a:lstStyle>
          <a:p>
            <a:pPr>
              <a:defRPr/>
            </a:pPr>
            <a:endParaRPr lang="es-ES"/>
          </a:p>
        </p:txBody>
      </p:sp>
      <p:sp>
        <p:nvSpPr>
          <p:cNvPr id="4" name="Rectangle 11"/>
          <p:cNvSpPr>
            <a:spLocks noGrp="1" noChangeArrowheads="1"/>
          </p:cNvSpPr>
          <p:nvPr>
            <p:ph type="sldNum" sz="quarter" idx="12"/>
          </p:nvPr>
        </p:nvSpPr>
        <p:spPr>
          <a:ln/>
        </p:spPr>
        <p:txBody>
          <a:bodyPr/>
          <a:lstStyle>
            <a:lvl1pPr>
              <a:defRPr/>
            </a:lvl1pPr>
          </a:lstStyle>
          <a:p>
            <a:pPr>
              <a:defRPr/>
            </a:pPr>
            <a:fld id="{E94E5854-8000-403B-AC13-B62DC4F9D3A8}"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F71653F6-94DB-412B-A137-F2704070E69F}"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9"/>
          <p:cNvSpPr>
            <a:spLocks noGrp="1" noChangeArrowheads="1"/>
          </p:cNvSpPr>
          <p:nvPr>
            <p:ph type="dt" sz="half" idx="10"/>
          </p:nvPr>
        </p:nvSpPr>
        <p:spPr>
          <a:ln/>
        </p:spPr>
        <p:txBody>
          <a:bodyPr/>
          <a:lstStyle>
            <a:lvl1pPr>
              <a:defRPr/>
            </a:lvl1pPr>
          </a:lstStyle>
          <a:p>
            <a:pPr>
              <a:defRPr/>
            </a:pPr>
            <a:endParaRPr lang="es-ES"/>
          </a:p>
        </p:txBody>
      </p:sp>
      <p:sp>
        <p:nvSpPr>
          <p:cNvPr id="6" name="Rectangle 10"/>
          <p:cNvSpPr>
            <a:spLocks noGrp="1" noChangeArrowheads="1"/>
          </p:cNvSpPr>
          <p:nvPr>
            <p:ph type="ftr" sz="quarter" idx="11"/>
          </p:nvPr>
        </p:nvSpPr>
        <p:spPr>
          <a:ln/>
        </p:spPr>
        <p:txBody>
          <a:bodyPr/>
          <a:lstStyle>
            <a:lvl1pPr>
              <a:defRPr/>
            </a:lvl1pPr>
          </a:lstStyle>
          <a:p>
            <a:pPr>
              <a:defRPr/>
            </a:pPr>
            <a:endParaRPr lang="es-ES"/>
          </a:p>
        </p:txBody>
      </p:sp>
      <p:sp>
        <p:nvSpPr>
          <p:cNvPr id="7" name="Rectangle 11"/>
          <p:cNvSpPr>
            <a:spLocks noGrp="1" noChangeArrowheads="1"/>
          </p:cNvSpPr>
          <p:nvPr>
            <p:ph type="sldNum" sz="quarter" idx="12"/>
          </p:nvPr>
        </p:nvSpPr>
        <p:spPr>
          <a:ln/>
        </p:spPr>
        <p:txBody>
          <a:bodyPr/>
          <a:lstStyle>
            <a:lvl1pPr>
              <a:defRPr/>
            </a:lvl1pPr>
          </a:lstStyle>
          <a:p>
            <a:pPr>
              <a:defRPr/>
            </a:pPr>
            <a:fld id="{3CDDD655-AFF9-4298-9FFE-9DD1AD3C00A7}"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2051" name="Freeform 3"/>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sp>
          <p:nvSpPr>
            <p:cNvPr id="2052" name="Freeform 4"/>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sp>
          <p:nvSpPr>
            <p:cNvPr id="2053" name="Freeform 5"/>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sp>
          <p:nvSpPr>
            <p:cNvPr id="2054" name="Freeform 6"/>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chemeClr val="bg1">
                <a:alpha val="50000"/>
              </a:schemeClr>
            </a:solidFill>
            <a:ln w="9525">
              <a:noFill/>
              <a:round/>
              <a:headEnd type="none" w="sm" len="sm"/>
              <a:tailEnd type="none" w="sm" len="sm"/>
            </a:ln>
            <a:effectLst/>
          </p:spPr>
          <p:txBody>
            <a:bodyPr/>
            <a:lstStyle/>
            <a:p>
              <a:pPr>
                <a:defRPr/>
              </a:pPr>
              <a:endParaRPr lang="es-MX">
                <a:latin typeface="Times New Roman" pitchFamily="18" charset="0"/>
                <a:cs typeface="+mn-cs"/>
              </a:endParaRPr>
            </a:p>
          </p:txBody>
        </p:sp>
      </p:grpSp>
      <p:sp>
        <p:nvSpPr>
          <p:cNvPr id="2055"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s-ES" smtClean="0"/>
              <a:t>Haga clic para modificar el estilo de título del patrón</a:t>
            </a:r>
          </a:p>
        </p:txBody>
      </p:sp>
      <p:sp>
        <p:nvSpPr>
          <p:cNvPr id="2057" name="Rectangle 9"/>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spcBef>
                <a:spcPct val="50000"/>
              </a:spcBef>
              <a:defRPr sz="1400">
                <a:latin typeface="Times New Roman" pitchFamily="18" charset="0"/>
                <a:cs typeface="+mn-cs"/>
              </a:defRPr>
            </a:lvl1pPr>
          </a:lstStyle>
          <a:p>
            <a:pPr>
              <a:defRPr/>
            </a:pPr>
            <a:endParaRPr lang="es-ES"/>
          </a:p>
        </p:txBody>
      </p:sp>
      <p:sp>
        <p:nvSpPr>
          <p:cNvPr id="2058" name="Rectangle 10"/>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a:spcBef>
                <a:spcPct val="50000"/>
              </a:spcBef>
              <a:defRPr sz="1400">
                <a:latin typeface="Times New Roman" pitchFamily="18" charset="0"/>
                <a:cs typeface="+mn-cs"/>
              </a:defRPr>
            </a:lvl1pPr>
          </a:lstStyle>
          <a:p>
            <a:pPr>
              <a:defRPr/>
            </a:pPr>
            <a:endParaRPr lang="es-ES"/>
          </a:p>
        </p:txBody>
      </p:sp>
      <p:sp>
        <p:nvSpPr>
          <p:cNvPr id="2059" name="Rectangle 11"/>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spcBef>
                <a:spcPct val="50000"/>
              </a:spcBef>
              <a:defRPr sz="1400">
                <a:latin typeface="Times New Roman" pitchFamily="18" charset="0"/>
                <a:cs typeface="+mn-cs"/>
              </a:defRPr>
            </a:lvl1pPr>
          </a:lstStyle>
          <a:p>
            <a:pPr>
              <a:defRPr/>
            </a:pPr>
            <a:fld id="{6E525DB5-15D7-42D7-8833-2784E74110F5}" type="slidenum">
              <a:rPr lang="es-ES"/>
              <a:pPr>
                <a:defRPr/>
              </a:pPr>
              <a:t>‹Nº›</a:t>
            </a:fld>
            <a:endParaRPr lang="es-ES"/>
          </a:p>
        </p:txBody>
      </p:sp>
      <p:sp>
        <p:nvSpPr>
          <p:cNvPr id="2060" name="Rectangle 12"/>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Tree>
  </p:cSld>
  <p:clrMap bg1="dk2" tx1="lt1" bg2="dk1" tx2="lt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0"/>
          <p:cNvSpPr>
            <a:spLocks noGrp="1" noChangeArrowheads="1"/>
          </p:cNvSpPr>
          <p:nvPr>
            <p:ph type="ftr" sz="quarter" idx="11"/>
          </p:nvPr>
        </p:nvSpPr>
        <p:spPr>
          <a:xfrm>
            <a:off x="3429000" y="6072188"/>
            <a:ext cx="3181350" cy="457200"/>
          </a:xfrm>
        </p:spPr>
        <p:txBody>
          <a:bodyPr/>
          <a:lstStyle/>
          <a:p>
            <a:pPr>
              <a:defRPr/>
            </a:pPr>
            <a:r>
              <a:rPr lang="es-ES" dirty="0" smtClean="0"/>
              <a:t>2011</a:t>
            </a:r>
          </a:p>
        </p:txBody>
      </p:sp>
      <p:sp>
        <p:nvSpPr>
          <p:cNvPr id="67586" name="Rectangle 2"/>
          <p:cNvSpPr>
            <a:spLocks noGrp="1" noChangeArrowheads="1"/>
          </p:cNvSpPr>
          <p:nvPr>
            <p:ph type="ctrTitle"/>
          </p:nvPr>
        </p:nvSpPr>
        <p:spPr>
          <a:xfrm>
            <a:off x="755650" y="2492375"/>
            <a:ext cx="8102600" cy="2016125"/>
          </a:xfrm>
        </p:spPr>
        <p:txBody>
          <a:bodyPr/>
          <a:lstStyle/>
          <a:p>
            <a:pPr eaLnBrk="1" hangingPunct="1">
              <a:defRPr/>
            </a:pPr>
            <a:r>
              <a:rPr lang="es-PA" dirty="0" smtClean="0">
                <a:solidFill>
                  <a:srgbClr val="FFFF00"/>
                </a:solidFill>
              </a:rPr>
              <a:t>EL NACIMIENTO DE NUESTRA LEY DE DEFENSA DE LA COMPETENCIA</a:t>
            </a:r>
            <a:endParaRPr lang="es-PA" dirty="0">
              <a:solidFill>
                <a:srgbClr val="FFFF00"/>
              </a:solidFill>
            </a:endParaRPr>
          </a:p>
        </p:txBody>
      </p:sp>
      <p:sp>
        <p:nvSpPr>
          <p:cNvPr id="67587" name="Rectangle 3"/>
          <p:cNvSpPr>
            <a:spLocks noGrp="1" noChangeArrowheads="1"/>
          </p:cNvSpPr>
          <p:nvPr>
            <p:ph type="subTitle" idx="1"/>
          </p:nvPr>
        </p:nvSpPr>
        <p:spPr>
          <a:xfrm>
            <a:off x="1428750" y="571500"/>
            <a:ext cx="6664325" cy="2593975"/>
          </a:xfrm>
        </p:spPr>
        <p:txBody>
          <a:bodyPr/>
          <a:lstStyle/>
          <a:p>
            <a:pPr eaLnBrk="1" hangingPunct="1">
              <a:defRPr/>
            </a:pPr>
            <a:r>
              <a:rPr lang="es-ES_tradnl" sz="2400" dirty="0" smtClean="0">
                <a:solidFill>
                  <a:srgbClr val="FF0000"/>
                </a:solidFill>
              </a:rPr>
              <a:t>Primer  Foro Nacional de Competencia</a:t>
            </a:r>
          </a:p>
          <a:p>
            <a:pPr eaLnBrk="1" hangingPunct="1">
              <a:defRPr/>
            </a:pPr>
            <a:r>
              <a:rPr lang="es-ES_tradnl" sz="2400" dirty="0" smtClean="0">
                <a:solidFill>
                  <a:srgbClr val="FF0000"/>
                </a:solidFill>
              </a:rPr>
              <a:t>Autoridad de Protección al Consumidor</a:t>
            </a:r>
          </a:p>
          <a:p>
            <a:pPr eaLnBrk="1" hangingPunct="1">
              <a:defRPr/>
            </a:pPr>
            <a:r>
              <a:rPr lang="es-ES_tradnl" sz="2400" dirty="0" smtClean="0">
                <a:solidFill>
                  <a:srgbClr val="FF0000"/>
                </a:solidFill>
              </a:rPr>
              <a:t>y Defensa de la Competencia</a:t>
            </a:r>
            <a:endParaRPr lang="en-US" sz="2400" dirty="0">
              <a:solidFill>
                <a:srgbClr val="FF0000"/>
              </a:solidFill>
            </a:endParaRPr>
          </a:p>
        </p:txBody>
      </p:sp>
      <p:sp>
        <p:nvSpPr>
          <p:cNvPr id="3077" name="Text Box 4"/>
          <p:cNvSpPr txBox="1">
            <a:spLocks noChangeArrowheads="1"/>
          </p:cNvSpPr>
          <p:nvPr/>
        </p:nvSpPr>
        <p:spPr bwMode="auto">
          <a:xfrm>
            <a:off x="5929313" y="5572125"/>
            <a:ext cx="2786062" cy="461963"/>
          </a:xfrm>
          <a:prstGeom prst="rect">
            <a:avLst/>
          </a:prstGeom>
          <a:noFill/>
          <a:ln w="9525">
            <a:noFill/>
            <a:miter lim="800000"/>
            <a:headEnd/>
            <a:tailEnd/>
          </a:ln>
        </p:spPr>
        <p:txBody>
          <a:bodyPr>
            <a:spAutoFit/>
          </a:bodyPr>
          <a:lstStyle/>
          <a:p>
            <a:pPr>
              <a:spcBef>
                <a:spcPct val="50000"/>
              </a:spcBef>
            </a:pPr>
            <a:r>
              <a:rPr lang="es-PA" i="1">
                <a:solidFill>
                  <a:srgbClr val="FFFF00"/>
                </a:solidFill>
              </a:rPr>
              <a:t>Jorge Federico Lee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eaLnBrk="1" hangingPunct="1">
              <a:defRPr/>
            </a:pPr>
            <a:endParaRPr lang="es-PA" dirty="0">
              <a:solidFill>
                <a:srgbClr val="FFFF00"/>
              </a:solidFill>
            </a:endParaRPr>
          </a:p>
        </p:txBody>
      </p:sp>
      <p:sp>
        <p:nvSpPr>
          <p:cNvPr id="3" name="2 Marcador de contenido"/>
          <p:cNvSpPr>
            <a:spLocks noGrp="1"/>
          </p:cNvSpPr>
          <p:nvPr>
            <p:ph idx="1"/>
          </p:nvPr>
        </p:nvSpPr>
        <p:spPr>
          <a:xfrm>
            <a:off x="611188" y="1052513"/>
            <a:ext cx="8245475" cy="4918075"/>
          </a:xfrm>
        </p:spPr>
        <p:txBody>
          <a:bodyPr>
            <a:normAutofit/>
          </a:bodyPr>
          <a:lstStyle/>
          <a:p>
            <a:pPr eaLnBrk="1" hangingPunct="1">
              <a:buFont typeface="Wingdings" pitchFamily="2" charset="2"/>
              <a:buNone/>
              <a:defRPr/>
            </a:pPr>
            <a:r>
              <a:rPr lang="es-PA" dirty="0" smtClean="0">
                <a:solidFill>
                  <a:srgbClr val="FFFF00"/>
                </a:solidFill>
              </a:rPr>
              <a:t>	En esta etapa, se hizo evidente que dejar la determinación de la ilicitud de una práctica económica a una decisión sobre su “</a:t>
            </a:r>
            <a:r>
              <a:rPr lang="es-PA" i="1" dirty="0" err="1" smtClean="0">
                <a:solidFill>
                  <a:srgbClr val="FFFF00"/>
                </a:solidFill>
              </a:rPr>
              <a:t>irrazonabilidad</a:t>
            </a:r>
            <a:r>
              <a:rPr lang="es-PA" dirty="0" smtClean="0">
                <a:solidFill>
                  <a:srgbClr val="FFFF00"/>
                </a:solidFill>
              </a:rPr>
              <a:t>” en sede administrativa o judicial introducía un elemento subjetivo que afectaba la necesaria seguridad jurídica exigida en el paso decisivo que nuestro país estaba por tomar hacia el libre comercio.</a:t>
            </a:r>
            <a:endParaRPr lang="es-PA"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dirty="0"/>
          </a:p>
        </p:txBody>
      </p:sp>
      <p:sp>
        <p:nvSpPr>
          <p:cNvPr id="3" name="2 Marcador de contenido"/>
          <p:cNvSpPr>
            <a:spLocks noGrp="1"/>
          </p:cNvSpPr>
          <p:nvPr>
            <p:ph idx="1"/>
          </p:nvPr>
        </p:nvSpPr>
        <p:spPr>
          <a:xfrm>
            <a:off x="611188" y="1412875"/>
            <a:ext cx="8075612" cy="4713288"/>
          </a:xfrm>
        </p:spPr>
        <p:txBody>
          <a:bodyPr>
            <a:normAutofit/>
          </a:bodyPr>
          <a:lstStyle/>
          <a:p>
            <a:pPr eaLnBrk="1" hangingPunct="1">
              <a:buFont typeface="Wingdings" pitchFamily="2" charset="2"/>
              <a:buNone/>
              <a:defRPr/>
            </a:pPr>
            <a:r>
              <a:rPr lang="es-PA" sz="3600" dirty="0" smtClean="0">
                <a:solidFill>
                  <a:srgbClr val="FFFF00"/>
                </a:solidFill>
              </a:rPr>
              <a:t>	</a:t>
            </a:r>
            <a:r>
              <a:rPr lang="es-PA" dirty="0" smtClean="0">
                <a:solidFill>
                  <a:srgbClr val="FFFF00"/>
                </a:solidFill>
              </a:rPr>
              <a:t>Por ello, se decide adoptar el catálogo de prácticas monopolísticas que diferencia entre “prácticas absolutas” y “prácticas relativas”, tomando como fuente la Ley Federal de Competencia Económica de México de 1992, luego de concluir que era un magnífico esfuerzo de codificación de las prácticas económicas que deseábamos prohibir en Panamá.</a:t>
            </a:r>
            <a:endParaRPr lang="es-PA" dirty="0">
              <a:solidFill>
                <a:srgbClr val="FFFF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a:p>
        </p:txBody>
      </p:sp>
      <p:sp>
        <p:nvSpPr>
          <p:cNvPr id="3" name="2 Marcador de contenido"/>
          <p:cNvSpPr>
            <a:spLocks noGrp="1"/>
          </p:cNvSpPr>
          <p:nvPr>
            <p:ph idx="1"/>
          </p:nvPr>
        </p:nvSpPr>
        <p:spPr/>
        <p:txBody>
          <a:bodyPr>
            <a:normAutofit/>
          </a:bodyPr>
          <a:lstStyle/>
          <a:p>
            <a:pPr eaLnBrk="1" hangingPunct="1">
              <a:buFont typeface="Wingdings" pitchFamily="2" charset="2"/>
              <a:buNone/>
              <a:defRPr/>
            </a:pPr>
            <a:r>
              <a:rPr lang="es-PA" dirty="0" smtClean="0"/>
              <a:t>	</a:t>
            </a:r>
            <a:r>
              <a:rPr lang="es-PA" dirty="0" smtClean="0">
                <a:solidFill>
                  <a:schemeClr val="tx2"/>
                </a:solidFill>
              </a:rPr>
              <a:t>El Título Primero de la Ley 29 de 1996 tomó de la legislación comparada los elementos de creación, pero fue una elaboración propia, hecha conscientemente.</a:t>
            </a:r>
          </a:p>
          <a:p>
            <a:pPr eaLnBrk="1" hangingPunct="1">
              <a:buFont typeface="Wingdings" pitchFamily="2" charset="2"/>
              <a:buNone/>
              <a:defRPr/>
            </a:pPr>
            <a:endParaRPr lang="es-PA" dirty="0" smtClean="0">
              <a:solidFill>
                <a:schemeClr val="tx2"/>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dirty="0"/>
          </a:p>
        </p:txBody>
      </p:sp>
      <p:sp>
        <p:nvSpPr>
          <p:cNvPr id="3" name="2 Marcador de contenido"/>
          <p:cNvSpPr>
            <a:spLocks noGrp="1"/>
          </p:cNvSpPr>
          <p:nvPr>
            <p:ph idx="1"/>
          </p:nvPr>
        </p:nvSpPr>
        <p:spPr>
          <a:xfrm>
            <a:off x="539750" y="404813"/>
            <a:ext cx="8186738" cy="5340350"/>
          </a:xfrm>
        </p:spPr>
        <p:txBody>
          <a:bodyPr>
            <a:normAutofit lnSpcReduction="10000"/>
          </a:bodyPr>
          <a:lstStyle/>
          <a:p>
            <a:pPr eaLnBrk="1" hangingPunct="1">
              <a:buFont typeface="Wingdings" pitchFamily="2" charset="2"/>
              <a:buNone/>
              <a:defRPr/>
            </a:pPr>
            <a:endParaRPr lang="es-PA" dirty="0" smtClean="0">
              <a:solidFill>
                <a:srgbClr val="FFFF00"/>
              </a:solidFill>
            </a:endParaRPr>
          </a:p>
          <a:p>
            <a:pPr eaLnBrk="1" hangingPunct="1">
              <a:buFont typeface="Wingdings" pitchFamily="2" charset="2"/>
              <a:buNone/>
              <a:defRPr/>
            </a:pPr>
            <a:endParaRPr lang="es-PA" dirty="0" smtClean="0">
              <a:solidFill>
                <a:srgbClr val="FFFF00"/>
              </a:solidFill>
            </a:endParaRPr>
          </a:p>
          <a:p>
            <a:pPr marL="514350" indent="-514350" eaLnBrk="1" hangingPunct="1">
              <a:buFont typeface="Wingdings" pitchFamily="2" charset="2"/>
              <a:buNone/>
              <a:defRPr/>
            </a:pPr>
            <a:r>
              <a:rPr lang="es-PA" dirty="0" smtClean="0">
                <a:solidFill>
                  <a:srgbClr val="FFFF00"/>
                </a:solidFill>
              </a:rPr>
              <a:t>	La introducción de nuevos elementos se hizo fundamentalmente para contrarrestar la falta de experiencia de nuestro país en materia de libre competencia y libre concurrencia, por lo cual se estimó indispensable fijar guías claras a los tribunales y autoridades administrativas, así como a los agentes económicas como destinatarios de la nueva legislación de defensa de la competencia.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dirty="0"/>
          </a:p>
        </p:txBody>
      </p:sp>
      <p:sp>
        <p:nvSpPr>
          <p:cNvPr id="3" name="2 Marcador de contenido"/>
          <p:cNvSpPr>
            <a:spLocks noGrp="1"/>
          </p:cNvSpPr>
          <p:nvPr>
            <p:ph idx="1"/>
          </p:nvPr>
        </p:nvSpPr>
        <p:spPr>
          <a:xfrm>
            <a:off x="539750" y="1052513"/>
            <a:ext cx="7918450" cy="4683125"/>
          </a:xfrm>
        </p:spPr>
        <p:txBody>
          <a:bodyPr/>
          <a:lstStyle/>
          <a:p>
            <a:pPr eaLnBrk="1" hangingPunct="1">
              <a:buFont typeface="Wingdings" pitchFamily="2" charset="2"/>
              <a:buNone/>
              <a:defRPr/>
            </a:pPr>
            <a:r>
              <a:rPr lang="es-PA" dirty="0" smtClean="0"/>
              <a:t>	</a:t>
            </a:r>
            <a:r>
              <a:rPr lang="es-PA" dirty="0" smtClean="0">
                <a:solidFill>
                  <a:schemeClr val="tx2"/>
                </a:solidFill>
              </a:rPr>
              <a:t>Los artículos 6, 7 y 8 de la Ley 29 sendas definiciones de “</a:t>
            </a:r>
            <a:r>
              <a:rPr lang="es-PA" i="1" dirty="0" smtClean="0">
                <a:solidFill>
                  <a:schemeClr val="tx2"/>
                </a:solidFill>
              </a:rPr>
              <a:t>mercado pertinente</a:t>
            </a:r>
            <a:r>
              <a:rPr lang="es-PA" dirty="0" smtClean="0">
                <a:solidFill>
                  <a:schemeClr val="tx2"/>
                </a:solidFill>
              </a:rPr>
              <a:t>”, “</a:t>
            </a:r>
            <a:r>
              <a:rPr lang="es-PA" i="1" dirty="0" smtClean="0">
                <a:solidFill>
                  <a:schemeClr val="tx2"/>
                </a:solidFill>
              </a:rPr>
              <a:t>libre competencia económica</a:t>
            </a:r>
            <a:r>
              <a:rPr lang="es-PA" dirty="0" smtClean="0">
                <a:solidFill>
                  <a:schemeClr val="tx2"/>
                </a:solidFill>
              </a:rPr>
              <a:t>” y “</a:t>
            </a:r>
            <a:r>
              <a:rPr lang="es-PA" i="1" dirty="0" smtClean="0">
                <a:solidFill>
                  <a:schemeClr val="tx2"/>
                </a:solidFill>
              </a:rPr>
              <a:t>libre concurrencia</a:t>
            </a:r>
            <a:r>
              <a:rPr lang="es-PA" dirty="0" smtClean="0">
                <a:solidFill>
                  <a:schemeClr val="tx2"/>
                </a:solidFill>
              </a:rPr>
              <a:t>” construidas a partir de la centenaria elaboración jurisprudencial norteamericana, con el propósito de evitar que los tribunales y autoridades administrativas nacionales se vieran tentadas a utilizar su propio entendimiento sobre estas nociones económicas.</a:t>
            </a:r>
            <a:endParaRPr lang="es-PA" sz="360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63" y="642938"/>
            <a:ext cx="8186737" cy="774700"/>
          </a:xfrm>
        </p:spPr>
        <p:txBody>
          <a:bodyPr>
            <a:normAutofit/>
          </a:bodyPr>
          <a:lstStyle/>
          <a:p>
            <a:pPr eaLnBrk="1" hangingPunct="1">
              <a:defRPr/>
            </a:pPr>
            <a:endParaRPr lang="es-PA" dirty="0">
              <a:solidFill>
                <a:srgbClr val="FFFF00"/>
              </a:solidFill>
            </a:endParaRPr>
          </a:p>
        </p:txBody>
      </p:sp>
      <p:sp>
        <p:nvSpPr>
          <p:cNvPr id="3" name="2 Marcador de contenido"/>
          <p:cNvSpPr>
            <a:spLocks noGrp="1"/>
          </p:cNvSpPr>
          <p:nvPr>
            <p:ph idx="1"/>
          </p:nvPr>
        </p:nvSpPr>
        <p:spPr>
          <a:xfrm>
            <a:off x="468313" y="1341438"/>
            <a:ext cx="8261350" cy="5184775"/>
          </a:xfrm>
        </p:spPr>
        <p:txBody>
          <a:bodyPr/>
          <a:lstStyle/>
          <a:p>
            <a:pPr eaLnBrk="1" hangingPunct="1">
              <a:buFont typeface="Wingdings" pitchFamily="2" charset="2"/>
              <a:buNone/>
              <a:defRPr/>
            </a:pPr>
            <a:r>
              <a:rPr lang="es-PA" dirty="0" smtClean="0">
                <a:solidFill>
                  <a:srgbClr val="FFFF00"/>
                </a:solidFill>
              </a:rPr>
              <a:t>	</a:t>
            </a:r>
            <a:r>
              <a:rPr lang="es-PA" sz="2800" dirty="0" smtClean="0">
                <a:solidFill>
                  <a:srgbClr val="FFFF00"/>
                </a:solidFill>
              </a:rPr>
              <a:t>Se consignó expresamente, en el artículo 10, la ilicitud  per se de las prácticas monopolísticas absolutas:</a:t>
            </a:r>
          </a:p>
          <a:p>
            <a:pPr eaLnBrk="1" hangingPunct="1">
              <a:buFont typeface="Wingdings" pitchFamily="2" charset="2"/>
              <a:buNone/>
              <a:defRPr/>
            </a:pPr>
            <a:r>
              <a:rPr lang="es-PA" dirty="0" smtClean="0">
                <a:solidFill>
                  <a:srgbClr val="FFFF00"/>
                </a:solidFill>
              </a:rPr>
              <a:t>		</a:t>
            </a:r>
            <a:r>
              <a:rPr lang="es-PA" sz="2800" dirty="0" smtClean="0">
                <a:solidFill>
                  <a:srgbClr val="FFFF00"/>
                </a:solidFill>
              </a:rPr>
              <a:t>“Las prácticas monopolísticas absolutas … tienen 	en sí mismas carácter ilícito sin consideración de 	sus posibles efectos económicos negativos.  No 	servirá como defensa, la circunstancia de que una 	práctica de este tipo no haya ocasionado efectos 	negativos a un competidor o a posibles 	competidores, o a los consumidores.”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dirty="0">
              <a:solidFill>
                <a:srgbClr val="FFFF00"/>
              </a:solidFill>
            </a:endParaRPr>
          </a:p>
        </p:txBody>
      </p:sp>
      <p:sp>
        <p:nvSpPr>
          <p:cNvPr id="3" name="2 Marcador de contenido"/>
          <p:cNvSpPr>
            <a:spLocks noGrp="1"/>
          </p:cNvSpPr>
          <p:nvPr>
            <p:ph idx="1"/>
          </p:nvPr>
        </p:nvSpPr>
        <p:spPr>
          <a:xfrm>
            <a:off x="611188" y="1052513"/>
            <a:ext cx="7847012" cy="5043487"/>
          </a:xfrm>
        </p:spPr>
        <p:txBody>
          <a:bodyPr/>
          <a:lstStyle/>
          <a:p>
            <a:pPr eaLnBrk="1" hangingPunct="1">
              <a:buFont typeface="Wingdings" pitchFamily="2" charset="2"/>
              <a:buNone/>
              <a:defRPr/>
            </a:pPr>
            <a:r>
              <a:rPr lang="es-PA" dirty="0" smtClean="0"/>
              <a:t>	</a:t>
            </a:r>
            <a:r>
              <a:rPr lang="es-PA" dirty="0" smtClean="0">
                <a:solidFill>
                  <a:schemeClr val="tx2"/>
                </a:solidFill>
              </a:rPr>
              <a:t>En el artículo 9 se aclaró </a:t>
            </a:r>
            <a:r>
              <a:rPr lang="es-PA" i="1" dirty="0" smtClean="0">
                <a:solidFill>
                  <a:schemeClr val="tx2"/>
                </a:solidFill>
              </a:rPr>
              <a:t>ab initio </a:t>
            </a:r>
            <a:r>
              <a:rPr lang="es-PA" dirty="0" smtClean="0">
                <a:solidFill>
                  <a:schemeClr val="tx2"/>
                </a:solidFill>
              </a:rPr>
              <a:t>que una posición de monopolio alcanzada lícitamente no es antijurídica:</a:t>
            </a:r>
          </a:p>
          <a:p>
            <a:pPr eaLnBrk="1" hangingPunct="1">
              <a:buFont typeface="Wingdings" pitchFamily="2" charset="2"/>
              <a:buNone/>
              <a:defRPr/>
            </a:pPr>
            <a:r>
              <a:rPr lang="es-PA" dirty="0" smtClean="0">
                <a:solidFill>
                  <a:srgbClr val="FFFF00"/>
                </a:solidFill>
              </a:rPr>
              <a:t>		</a:t>
            </a:r>
            <a:r>
              <a:rPr lang="es-PA" sz="2800" dirty="0" smtClean="0">
                <a:solidFill>
                  <a:srgbClr val="FFFF00"/>
                </a:solidFill>
              </a:rPr>
              <a:t>“No infringe esta Ley, el agente económico 	que se encuentre en una posición de monopolio 	o alcance una posición de monopolio, por esta 	sola circunstancia, si tal posición no ha sido 	obtenida mediante prácticas prohibidas por 	esta misma Ley.”</a:t>
            </a:r>
          </a:p>
          <a:p>
            <a:pPr eaLnBrk="1" hangingPunct="1">
              <a:buFont typeface="Wingdings" pitchFamily="2" charset="2"/>
              <a:buNone/>
              <a:defRPr/>
            </a:pPr>
            <a:endParaRPr lang="es-PA" dirty="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dirty="0"/>
          </a:p>
        </p:txBody>
      </p:sp>
      <p:sp>
        <p:nvSpPr>
          <p:cNvPr id="3" name="2 Marcador de contenido"/>
          <p:cNvSpPr>
            <a:spLocks noGrp="1"/>
          </p:cNvSpPr>
          <p:nvPr>
            <p:ph idx="1"/>
          </p:nvPr>
        </p:nvSpPr>
        <p:spPr>
          <a:xfrm>
            <a:off x="468313" y="836613"/>
            <a:ext cx="8218487" cy="5289550"/>
          </a:xfrm>
        </p:spPr>
        <p:txBody>
          <a:bodyPr>
            <a:normAutofit/>
          </a:bodyPr>
          <a:lstStyle/>
          <a:p>
            <a:pPr eaLnBrk="1" hangingPunct="1">
              <a:buFont typeface="Wingdings" pitchFamily="2" charset="2"/>
              <a:buNone/>
              <a:defRPr/>
            </a:pPr>
            <a:r>
              <a:rPr lang="es-PA" dirty="0" smtClean="0"/>
              <a:t>	</a:t>
            </a:r>
            <a:endParaRPr lang="es-PA" dirty="0" smtClean="0">
              <a:solidFill>
                <a:srgbClr val="FFFF00"/>
              </a:solidFill>
            </a:endParaRPr>
          </a:p>
          <a:p>
            <a:pPr eaLnBrk="1" hangingPunct="1">
              <a:buFont typeface="Wingdings" pitchFamily="2" charset="2"/>
              <a:buNone/>
              <a:defRPr/>
            </a:pPr>
            <a:r>
              <a:rPr lang="es-PA" dirty="0" smtClean="0">
                <a:solidFill>
                  <a:srgbClr val="FFFF00"/>
                </a:solidFill>
              </a:rPr>
              <a:t>	</a:t>
            </a:r>
            <a:r>
              <a:rPr lang="es-PA" sz="2800" dirty="0" smtClean="0">
                <a:solidFill>
                  <a:srgbClr val="FFFF00"/>
                </a:solidFill>
              </a:rPr>
              <a:t>Para facilitar el tráfico jurídico, se crea el mecanismo de “</a:t>
            </a:r>
            <a:r>
              <a:rPr lang="es-PA" sz="2800" i="1" dirty="0" smtClean="0">
                <a:solidFill>
                  <a:srgbClr val="FFFF00"/>
                </a:solidFill>
              </a:rPr>
              <a:t>consulta sobre viabilidad</a:t>
            </a:r>
            <a:r>
              <a:rPr lang="es-PA" sz="2800" dirty="0" smtClean="0">
                <a:solidFill>
                  <a:srgbClr val="FFFF00"/>
                </a:solidFill>
              </a:rPr>
              <a:t>” en el artículo 18:</a:t>
            </a:r>
          </a:p>
          <a:p>
            <a:pPr eaLnBrk="1" hangingPunct="1">
              <a:buFont typeface="Wingdings" pitchFamily="2" charset="2"/>
              <a:buNone/>
              <a:defRPr/>
            </a:pPr>
            <a:r>
              <a:rPr lang="es-PA" dirty="0" smtClean="0">
                <a:solidFill>
                  <a:srgbClr val="FFFF00"/>
                </a:solidFill>
              </a:rPr>
              <a:t>		</a:t>
            </a:r>
            <a:r>
              <a:rPr lang="es-PA" sz="2800" dirty="0" smtClean="0">
                <a:solidFill>
                  <a:srgbClr val="FFFF00"/>
                </a:solidFill>
              </a:rPr>
              <a:t>“El agente económico que desee establecer si un 	determinado acto, contrato o práctica que desee 	realizar, constituye o no una práctica 	monopolística absoluta o relativa prohibida por 	esta Ley, podrá formular consulta escrita sobre la 	licitud de dicho acto, a la Comisión de Libre 	Competencia y Asuntos del Consumidor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dirty="0"/>
          </a:p>
        </p:txBody>
      </p:sp>
      <p:sp>
        <p:nvSpPr>
          <p:cNvPr id="3" name="2 Marcador de contenido"/>
          <p:cNvSpPr>
            <a:spLocks noGrp="1"/>
          </p:cNvSpPr>
          <p:nvPr>
            <p:ph idx="1"/>
          </p:nvPr>
        </p:nvSpPr>
        <p:spPr>
          <a:xfrm>
            <a:off x="428625" y="857250"/>
            <a:ext cx="8258175" cy="5268913"/>
          </a:xfrm>
        </p:spPr>
        <p:txBody>
          <a:bodyPr>
            <a:normAutofit/>
          </a:bodyPr>
          <a:lstStyle/>
          <a:p>
            <a:pPr eaLnBrk="1" hangingPunct="1">
              <a:buFont typeface="Wingdings" pitchFamily="2" charset="2"/>
              <a:buNone/>
              <a:defRPr/>
            </a:pPr>
            <a:r>
              <a:rPr lang="es-PA" dirty="0" smtClean="0">
                <a:solidFill>
                  <a:srgbClr val="FFFF00"/>
                </a:solidFill>
              </a:rPr>
              <a:t>	</a:t>
            </a:r>
          </a:p>
          <a:p>
            <a:pPr eaLnBrk="1" hangingPunct="1">
              <a:buFont typeface="Wingdings" pitchFamily="2" charset="2"/>
              <a:buNone/>
              <a:defRPr/>
            </a:pPr>
            <a:r>
              <a:rPr lang="es-PA" dirty="0" smtClean="0">
                <a:solidFill>
                  <a:srgbClr val="FFFF00"/>
                </a:solidFill>
              </a:rPr>
              <a:t>	</a:t>
            </a:r>
            <a:r>
              <a:rPr lang="es-PA" dirty="0" smtClean="0">
                <a:solidFill>
                  <a:schemeClr val="tx2"/>
                </a:solidFill>
              </a:rPr>
              <a:t>La principal decisión que se tomó fue la de asignar la labor de protección de la libre competencia y libre competencia a dos entidades separadas, a saber, un organismo administrativo especializado de promoción y de investigación, y tribunales de justicia especializados para declarar la infracción de la ley.</a:t>
            </a:r>
          </a:p>
          <a:p>
            <a:pPr eaLnBrk="1" hangingPunct="1">
              <a:buFont typeface="Wingdings" pitchFamily="2" charset="2"/>
              <a:buNone/>
              <a:defRPr/>
            </a:pPr>
            <a:r>
              <a:rPr lang="es-PA" dirty="0" smtClean="0">
                <a:solidFill>
                  <a:schemeClr val="tx2"/>
                </a:solidFill>
              </a:rPr>
              <a:t> </a:t>
            </a:r>
          </a:p>
          <a:p>
            <a:pPr eaLnBrk="1" hangingPunct="1">
              <a:buFont typeface="Wingdings" pitchFamily="2" charset="2"/>
              <a:buNone/>
              <a:defRPr/>
            </a:pPr>
            <a:endParaRPr lang="es-PA" dirty="0" smtClean="0">
              <a:solidFill>
                <a:srgbClr val="FFFF00"/>
              </a:solidFill>
            </a:endParaRPr>
          </a:p>
          <a:p>
            <a:pPr eaLnBrk="1" hangingPunct="1">
              <a:buFont typeface="Wingdings" pitchFamily="2" charset="2"/>
              <a:buNone/>
              <a:defRPr/>
            </a:pPr>
            <a:endParaRPr lang="es-PA"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PA" dirty="0" smtClean="0"/>
              <a:t>r</a:t>
            </a:r>
            <a:endParaRPr lang="es-PA" dirty="0"/>
          </a:p>
        </p:txBody>
      </p:sp>
      <p:sp>
        <p:nvSpPr>
          <p:cNvPr id="3" name="2 Marcador de contenido"/>
          <p:cNvSpPr>
            <a:spLocks noGrp="1"/>
          </p:cNvSpPr>
          <p:nvPr>
            <p:ph idx="1"/>
          </p:nvPr>
        </p:nvSpPr>
        <p:spPr>
          <a:xfrm>
            <a:off x="395288" y="404813"/>
            <a:ext cx="8291512" cy="5721350"/>
          </a:xfrm>
        </p:spPr>
        <p:txBody>
          <a:bodyPr/>
          <a:lstStyle/>
          <a:p>
            <a:pPr eaLnBrk="1" hangingPunct="1">
              <a:buFont typeface="Wingdings" pitchFamily="2" charset="2"/>
              <a:buNone/>
              <a:defRPr/>
            </a:pPr>
            <a:r>
              <a:rPr lang="es-PA" dirty="0" smtClean="0">
                <a:solidFill>
                  <a:srgbClr val="FFFF00"/>
                </a:solidFill>
              </a:rPr>
              <a:t>	Naturalmente, era previsible que la experiencia que se fuese ganando en el camino, hiciese necesario introducir los necesarios ajustes, siempre dentro del marco fundamental diseñado, como en efecto se ha hecho.</a:t>
            </a:r>
          </a:p>
          <a:p>
            <a:pPr eaLnBrk="1" hangingPunct="1">
              <a:buFont typeface="Wingdings" pitchFamily="2" charset="2"/>
              <a:buNone/>
              <a:defRPr/>
            </a:pPr>
            <a:endParaRPr lang="es-PA" dirty="0" smtClean="0">
              <a:solidFill>
                <a:srgbClr val="FFFF00"/>
              </a:solidFill>
            </a:endParaRPr>
          </a:p>
          <a:p>
            <a:pPr eaLnBrk="1" hangingPunct="1">
              <a:buFont typeface="Wingdings" pitchFamily="2" charset="2"/>
              <a:buNone/>
              <a:defRPr/>
            </a:pPr>
            <a:r>
              <a:rPr lang="es-PA" dirty="0" smtClean="0">
                <a:solidFill>
                  <a:srgbClr val="FFFF00"/>
                </a:solidFill>
              </a:rPr>
              <a:t>	El resultado de esta labor de “afinamiento” es la Ley 45 de 31 de octubre de 2007 y Reglamentación, los cuales reflejan adecuadamente la realidad panameña en materia de competencia.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a:p>
        </p:txBody>
      </p:sp>
      <p:sp>
        <p:nvSpPr>
          <p:cNvPr id="3" name="2 Marcador de contenido"/>
          <p:cNvSpPr>
            <a:spLocks noGrp="1"/>
          </p:cNvSpPr>
          <p:nvPr>
            <p:ph idx="1"/>
          </p:nvPr>
        </p:nvSpPr>
        <p:spPr>
          <a:xfrm>
            <a:off x="539750" y="1484313"/>
            <a:ext cx="8261350" cy="4756150"/>
          </a:xfrm>
        </p:spPr>
        <p:txBody>
          <a:bodyPr>
            <a:normAutofit/>
          </a:bodyPr>
          <a:lstStyle/>
          <a:p>
            <a:pPr eaLnBrk="1" hangingPunct="1">
              <a:buFont typeface="Wingdings" pitchFamily="2" charset="2"/>
              <a:buNone/>
              <a:defRPr/>
            </a:pPr>
            <a:r>
              <a:rPr lang="es-PA" sz="4400" dirty="0" smtClean="0">
                <a:solidFill>
                  <a:srgbClr val="FFFF00"/>
                </a:solidFill>
              </a:rPr>
              <a:t>		</a:t>
            </a:r>
            <a:r>
              <a:rPr lang="es-PA" dirty="0" smtClean="0">
                <a:solidFill>
                  <a:srgbClr val="FFFF00"/>
                </a:solidFill>
              </a:rPr>
              <a:t>Conocer la génesis de nuestra ley de competencia no es solamente un asunto de cultura …</a:t>
            </a:r>
          </a:p>
          <a:p>
            <a:pPr eaLnBrk="1" hangingPunct="1">
              <a:buFont typeface="Wingdings" pitchFamily="2" charset="2"/>
              <a:buNone/>
              <a:defRPr/>
            </a:pPr>
            <a:r>
              <a:rPr lang="es-PA" dirty="0" smtClean="0">
                <a:solidFill>
                  <a:srgbClr val="FFFF00"/>
                </a:solidFill>
              </a:rPr>
              <a:t>	 	Reviste una enorme importancia práctica para las autoridades administrativas y tribunales, así como para los agentes económicos y sus apoderados.</a:t>
            </a:r>
            <a:endParaRPr lang="es-PA" dirty="0">
              <a:solidFill>
                <a:srgbClr val="FFFF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MX" dirty="0" smtClean="0"/>
              <a:t/>
            </a:r>
            <a:br>
              <a:rPr lang="es-MX" dirty="0" smtClean="0"/>
            </a:br>
            <a:endParaRPr lang="es-MX" dirty="0"/>
          </a:p>
        </p:txBody>
      </p:sp>
      <p:sp>
        <p:nvSpPr>
          <p:cNvPr id="3" name="2 Marcador de contenido"/>
          <p:cNvSpPr>
            <a:spLocks noGrp="1"/>
          </p:cNvSpPr>
          <p:nvPr>
            <p:ph idx="1"/>
          </p:nvPr>
        </p:nvSpPr>
        <p:spPr>
          <a:xfrm>
            <a:off x="785813" y="857250"/>
            <a:ext cx="7772400" cy="4454525"/>
          </a:xfrm>
        </p:spPr>
        <p:txBody>
          <a:bodyPr/>
          <a:lstStyle/>
          <a:p>
            <a:pPr eaLnBrk="1" hangingPunct="1">
              <a:buFont typeface="Wingdings" pitchFamily="2" charset="2"/>
              <a:buNone/>
              <a:defRPr/>
            </a:pPr>
            <a:r>
              <a:rPr lang="es-MX" dirty="0" smtClean="0"/>
              <a:t>	Conocer la génesis de nuestro sistema de defensa de la competencia equivale a entenderlo y tener de aplicarlo adecuadamente, sin imponer a los agentes los traumas que siempre resultan de la descoordinación en la actividad regulatoria del Estado.</a:t>
            </a:r>
            <a:endParaRPr lang="es-MX"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MX"/>
          </a:p>
        </p:txBody>
      </p:sp>
      <p:sp>
        <p:nvSpPr>
          <p:cNvPr id="3" name="2 Marcador de contenido"/>
          <p:cNvSpPr>
            <a:spLocks noGrp="1"/>
          </p:cNvSpPr>
          <p:nvPr>
            <p:ph idx="1"/>
          </p:nvPr>
        </p:nvSpPr>
        <p:spPr>
          <a:xfrm>
            <a:off x="684213" y="620713"/>
            <a:ext cx="7845425" cy="5043487"/>
          </a:xfrm>
        </p:spPr>
        <p:txBody>
          <a:bodyPr/>
          <a:lstStyle/>
          <a:p>
            <a:pPr eaLnBrk="1" hangingPunct="1">
              <a:buFont typeface="Wingdings" pitchFamily="2" charset="2"/>
              <a:buNone/>
              <a:defRPr/>
            </a:pPr>
            <a:r>
              <a:rPr lang="es-MX" sz="3600" dirty="0" smtClean="0"/>
              <a:t>	</a:t>
            </a:r>
            <a:r>
              <a:rPr lang="es-MX" sz="2800" dirty="0" smtClean="0">
                <a:solidFill>
                  <a:schemeClr val="tx2"/>
                </a:solidFill>
              </a:rPr>
              <a:t>Para muestra un botón:</a:t>
            </a:r>
          </a:p>
          <a:p>
            <a:pPr eaLnBrk="1" hangingPunct="1">
              <a:buFont typeface="Wingdings" pitchFamily="2" charset="2"/>
              <a:buNone/>
              <a:defRPr/>
            </a:pPr>
            <a:endParaRPr lang="es-MX" sz="2800" dirty="0" smtClean="0">
              <a:solidFill>
                <a:schemeClr val="tx2"/>
              </a:solidFill>
            </a:endParaRPr>
          </a:p>
          <a:p>
            <a:pPr eaLnBrk="1" hangingPunct="1">
              <a:buFont typeface="Wingdings" pitchFamily="2" charset="2"/>
              <a:buNone/>
              <a:defRPr/>
            </a:pPr>
            <a:r>
              <a:rPr lang="es-MX" sz="2800" dirty="0" smtClean="0">
                <a:solidFill>
                  <a:schemeClr val="tx2"/>
                </a:solidFill>
              </a:rPr>
              <a:t>	La Ley 26 de 29 de enero de 1996, por la cual se creó el Ente Regulador de los Servicios Públicos, señalaba en su artículo 19, entre las atribuciones de dicha entidad, la de “Promover la competencia y la eficiencia en las actividades de los servicios públicos </a:t>
            </a:r>
            <a:r>
              <a:rPr lang="es-MX" sz="2800" u="sng" dirty="0" smtClean="0">
                <a:solidFill>
                  <a:schemeClr val="tx2"/>
                </a:solidFill>
              </a:rPr>
              <a:t>e investigar posibles conductas monopolísticas, anticompetitivas o discriminatorias</a:t>
            </a:r>
            <a:r>
              <a:rPr lang="es-MX" sz="2800" dirty="0" smtClean="0">
                <a:solidFill>
                  <a:schemeClr val="tx2"/>
                </a:solidFill>
              </a:rPr>
              <a:t>, las empresas y entidades que operen en dichos servicios públicos, </a:t>
            </a:r>
            <a:r>
              <a:rPr lang="es-MX" sz="2800" u="sng" dirty="0" smtClean="0">
                <a:solidFill>
                  <a:schemeClr val="tx2"/>
                </a:solidFill>
              </a:rPr>
              <a:t>cuando considere que pueden ir en contra del interés público</a:t>
            </a:r>
            <a:r>
              <a:rPr lang="es-MX" sz="2800" dirty="0" smtClean="0">
                <a:solidFill>
                  <a:schemeClr val="tx2"/>
                </a:solidFill>
              </a:rPr>
              <a:t>.”</a:t>
            </a:r>
            <a:endParaRPr lang="es-MX" sz="2800" dirty="0">
              <a:solidFill>
                <a:schemeClr val="tx2"/>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pPr eaLnBrk="1" hangingPunct="1">
              <a:defRPr/>
            </a:pPr>
            <a:endParaRPr lang="es-ES"/>
          </a:p>
        </p:txBody>
      </p:sp>
      <p:sp>
        <p:nvSpPr>
          <p:cNvPr id="83971" name="Rectangle 3"/>
          <p:cNvSpPr>
            <a:spLocks noGrp="1" noChangeArrowheads="1"/>
          </p:cNvSpPr>
          <p:nvPr>
            <p:ph type="body" idx="1"/>
          </p:nvPr>
        </p:nvSpPr>
        <p:spPr/>
        <p:txBody>
          <a:bodyPr/>
          <a:lstStyle/>
          <a:p>
            <a:pPr eaLnBrk="1" hangingPunct="1">
              <a:buFont typeface="Wingdings" pitchFamily="2" charset="2"/>
              <a:buNone/>
              <a:defRPr/>
            </a:pPr>
            <a:r>
              <a:rPr lang="es-ES_tradnl" sz="3600" dirty="0">
                <a:solidFill>
                  <a:schemeClr val="tx2"/>
                </a:solidFill>
              </a:rPr>
              <a:t>	</a:t>
            </a:r>
            <a:r>
              <a:rPr lang="es-ES_tradnl" sz="2800" dirty="0" smtClean="0">
                <a:solidFill>
                  <a:schemeClr val="tx2"/>
                </a:solidFill>
              </a:rPr>
              <a:t>En el mismo paquete legislativo se aprueba la Ley 31 de 1996 sobre regulación de las telecomunicaciones en la República de Panamá.</a:t>
            </a:r>
          </a:p>
          <a:p>
            <a:pPr eaLnBrk="1" hangingPunct="1">
              <a:buFont typeface="Wingdings" pitchFamily="2" charset="2"/>
              <a:buNone/>
              <a:defRPr/>
            </a:pPr>
            <a:endParaRPr lang="es-ES_tradnl" sz="2800" dirty="0" smtClean="0">
              <a:solidFill>
                <a:schemeClr val="tx2"/>
              </a:solidFill>
            </a:endParaRPr>
          </a:p>
          <a:p>
            <a:pPr eaLnBrk="1" hangingPunct="1">
              <a:buFont typeface="Wingdings" pitchFamily="2" charset="2"/>
              <a:buNone/>
              <a:defRPr/>
            </a:pPr>
            <a:r>
              <a:rPr lang="es-ES_tradnl" sz="2800" dirty="0" smtClean="0">
                <a:solidFill>
                  <a:schemeClr val="tx2"/>
                </a:solidFill>
              </a:rPr>
              <a:t>	Poco después, se expide el Decreto Ejecutivo 73 de 9 de abril de 1997, reglamentando la Ley 31.</a:t>
            </a:r>
          </a:p>
          <a:p>
            <a:pPr eaLnBrk="1" hangingPunct="1">
              <a:buFont typeface="Wingdings" pitchFamily="2" charset="2"/>
              <a:buNone/>
              <a:defRPr/>
            </a:pPr>
            <a:endParaRPr lang="es-ES_tradnl" sz="2800" dirty="0" smtClean="0">
              <a:solidFill>
                <a:schemeClr val="tx2"/>
              </a:solidFill>
            </a:endParaRPr>
          </a:p>
          <a:p>
            <a:pPr eaLnBrk="1" hangingPunct="1">
              <a:buFont typeface="Wingdings" pitchFamily="2" charset="2"/>
              <a:buNone/>
              <a:defRPr/>
            </a:pPr>
            <a:endParaRPr lang="es-ES_tradnl" sz="2800" dirty="0">
              <a:solidFill>
                <a:schemeClr val="tx2"/>
              </a:solidFill>
            </a:endParaRPr>
          </a:p>
          <a:p>
            <a:pPr eaLnBrk="1" hangingPunct="1">
              <a:buFont typeface="Wingdings" pitchFamily="2" charset="2"/>
              <a:buNone/>
              <a:defRPr/>
            </a:pPr>
            <a:endParaRPr lang="en-US" sz="2800" dirty="0">
              <a:solidFill>
                <a:schemeClr val="tx2"/>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endParaRPr lang="es-ES"/>
          </a:p>
        </p:txBody>
      </p:sp>
      <p:sp>
        <p:nvSpPr>
          <p:cNvPr id="84995" name="Rectangle 3"/>
          <p:cNvSpPr>
            <a:spLocks noGrp="1" noChangeArrowheads="1"/>
          </p:cNvSpPr>
          <p:nvPr>
            <p:ph type="body" idx="1"/>
          </p:nvPr>
        </p:nvSpPr>
        <p:spPr/>
        <p:txBody>
          <a:bodyPr/>
          <a:lstStyle/>
          <a:p>
            <a:pPr eaLnBrk="1" hangingPunct="1">
              <a:buFont typeface="Wingdings" pitchFamily="2" charset="2"/>
              <a:buNone/>
              <a:defRPr/>
            </a:pPr>
            <a:r>
              <a:rPr lang="es-ES_tradnl" sz="2800" dirty="0" smtClean="0">
                <a:solidFill>
                  <a:schemeClr val="tx2"/>
                </a:solidFill>
              </a:rPr>
              <a:t>	Esta reglamentación se desbordó, estableciendo reglas sobre defensa de la competencia que no resultaban de la Ley 31, y peor aún, discordantes con el sistema adoptado en la Ley 29.</a:t>
            </a:r>
            <a:endParaRPr lang="en-US" sz="2800" dirty="0">
              <a:solidFill>
                <a:schemeClr val="tx2"/>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algn="just" eaLnBrk="1" hangingPunct="1">
              <a:defRPr/>
            </a:pPr>
            <a:r>
              <a:rPr lang="es-ES" sz="2800" dirty="0" smtClean="0"/>
              <a:t>Artículo 7 del Decreto 73</a:t>
            </a:r>
            <a:endParaRPr lang="es-ES" sz="2800" dirty="0"/>
          </a:p>
        </p:txBody>
      </p:sp>
      <p:sp>
        <p:nvSpPr>
          <p:cNvPr id="86019" name="Rectangle 3"/>
          <p:cNvSpPr>
            <a:spLocks noGrp="1" noChangeArrowheads="1"/>
          </p:cNvSpPr>
          <p:nvPr>
            <p:ph type="body" idx="1"/>
          </p:nvPr>
        </p:nvSpPr>
        <p:spPr/>
        <p:txBody>
          <a:bodyPr/>
          <a:lstStyle/>
          <a:p>
            <a:pPr eaLnBrk="1" hangingPunct="1">
              <a:buFont typeface="Wingdings" pitchFamily="2" charset="2"/>
              <a:buNone/>
              <a:defRPr/>
            </a:pPr>
            <a:r>
              <a:rPr lang="es-ES_tradnl" dirty="0">
                <a:solidFill>
                  <a:schemeClr val="tx2"/>
                </a:solidFill>
              </a:rPr>
              <a:t>	</a:t>
            </a:r>
            <a:r>
              <a:rPr lang="es-ES_tradnl" dirty="0" smtClean="0">
                <a:solidFill>
                  <a:schemeClr val="tx2"/>
                </a:solidFill>
              </a:rPr>
              <a:t>El Ente Regulador podrá dictar normas y reglas generales y especiales para proteger y promover la competencia en el sector de telecomunicaciones, para evitar o poner fin a actos contrarios a la competencia … así como establecer reglas especiales para concesionarios </a:t>
            </a:r>
            <a:r>
              <a:rPr lang="es-ES_tradnl" u="sng" dirty="0" smtClean="0">
                <a:solidFill>
                  <a:schemeClr val="tx2"/>
                </a:solidFill>
              </a:rPr>
              <a:t>que tengan o ejerzan posición dominante</a:t>
            </a:r>
            <a:r>
              <a:rPr lang="es-ES_tradnl" dirty="0" smtClean="0">
                <a:solidFill>
                  <a:schemeClr val="tx2"/>
                </a:solidFill>
              </a:rPr>
              <a:t>.</a:t>
            </a:r>
            <a:endParaRPr lang="es-ES_tradnl" dirty="0">
              <a:solidFill>
                <a:schemeClr val="tx2"/>
              </a:solidFill>
            </a:endParaRPr>
          </a:p>
          <a:p>
            <a:pPr eaLnBrk="1" hangingPunct="1">
              <a:buFont typeface="Wingdings" pitchFamily="2" charset="2"/>
              <a:buNone/>
              <a:defRPr/>
            </a:pPr>
            <a:endParaRPr lang="en-US" dirty="0">
              <a:solidFill>
                <a:schemeClr val="tx2"/>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algn="just" eaLnBrk="1" hangingPunct="1">
              <a:defRPr/>
            </a:pPr>
            <a:r>
              <a:rPr lang="es-ES" sz="2800" dirty="0" smtClean="0"/>
              <a:t>Artículo 8 del Decreto 73:</a:t>
            </a:r>
            <a:endParaRPr lang="es-ES" sz="2800" dirty="0"/>
          </a:p>
        </p:txBody>
      </p:sp>
      <p:sp>
        <p:nvSpPr>
          <p:cNvPr id="87043" name="Rectangle 3"/>
          <p:cNvSpPr>
            <a:spLocks noGrp="1" noChangeArrowheads="1"/>
          </p:cNvSpPr>
          <p:nvPr>
            <p:ph type="body" idx="1"/>
          </p:nvPr>
        </p:nvSpPr>
        <p:spPr/>
        <p:txBody>
          <a:bodyPr/>
          <a:lstStyle/>
          <a:p>
            <a:pPr eaLnBrk="1" hangingPunct="1">
              <a:buFont typeface="Wingdings" pitchFamily="2" charset="2"/>
              <a:buNone/>
              <a:defRPr/>
            </a:pPr>
            <a:r>
              <a:rPr lang="es-ES_tradnl" sz="3600" dirty="0">
                <a:solidFill>
                  <a:schemeClr val="tx2"/>
                </a:solidFill>
              </a:rPr>
              <a:t>	</a:t>
            </a:r>
            <a:r>
              <a:rPr lang="es-ES_tradnl" sz="2800" dirty="0" smtClean="0">
                <a:solidFill>
                  <a:schemeClr val="tx2"/>
                </a:solidFill>
              </a:rPr>
              <a:t>Para asegurar el régimen de competencia, los concesionarios deberán:</a:t>
            </a:r>
          </a:p>
          <a:p>
            <a:pPr eaLnBrk="1" hangingPunct="1">
              <a:buFont typeface="Wingdings" pitchFamily="2" charset="2"/>
              <a:buNone/>
              <a:defRPr/>
            </a:pPr>
            <a:r>
              <a:rPr lang="es-ES_tradnl" sz="2800" dirty="0" smtClean="0">
                <a:solidFill>
                  <a:schemeClr val="tx2"/>
                </a:solidFill>
              </a:rPr>
              <a:t>	8.1. Abstenerse de realizar directa o indirectamente actos que constituyan abuso de posición dominantes  o prácticas contrarias a la leal competencia.</a:t>
            </a:r>
            <a:endParaRPr lang="en-US" sz="2800" dirty="0">
              <a:solidFill>
                <a:schemeClr val="tx2"/>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750" y="260350"/>
            <a:ext cx="7772400" cy="1219200"/>
          </a:xfrm>
        </p:spPr>
        <p:txBody>
          <a:bodyPr/>
          <a:lstStyle/>
          <a:p>
            <a:pPr algn="just" eaLnBrk="1" hangingPunct="1">
              <a:defRPr/>
            </a:pPr>
            <a:r>
              <a:rPr lang="es-MX" sz="3200" dirty="0" smtClean="0">
                <a:solidFill>
                  <a:schemeClr val="tx1"/>
                </a:solidFill>
              </a:rPr>
              <a:t>Artículo 248 del Decreto 73:</a:t>
            </a:r>
            <a:endParaRPr lang="es-MX" sz="3200" dirty="0">
              <a:solidFill>
                <a:schemeClr val="tx1"/>
              </a:solidFill>
            </a:endParaRPr>
          </a:p>
        </p:txBody>
      </p:sp>
      <p:sp>
        <p:nvSpPr>
          <p:cNvPr id="3" name="2 Marcador de contenido"/>
          <p:cNvSpPr>
            <a:spLocks noGrp="1"/>
          </p:cNvSpPr>
          <p:nvPr>
            <p:ph idx="1"/>
          </p:nvPr>
        </p:nvSpPr>
        <p:spPr>
          <a:xfrm>
            <a:off x="684213" y="1412875"/>
            <a:ext cx="7772400" cy="4454525"/>
          </a:xfrm>
        </p:spPr>
        <p:txBody>
          <a:bodyPr/>
          <a:lstStyle/>
          <a:p>
            <a:pPr eaLnBrk="1" hangingPunct="1">
              <a:buFont typeface="Wingdings" pitchFamily="2" charset="2"/>
              <a:buNone/>
              <a:defRPr/>
            </a:pPr>
            <a:r>
              <a:rPr lang="es-MX" dirty="0" smtClean="0"/>
              <a:t>	El concesionario se compromete a no realizar directa o indirectamente, acto alguno que signifique el aprovechamiento de su posición dominante en el mercado y en la prestación de los servicios concedidos, con el objeto de obtener alguna ventaja que impida, limite, restrinja, distorsione, o en general afecte la leal competencia entre empresas prestadoras de servicios de telecomunicaciones.</a:t>
            </a:r>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MX" dirty="0"/>
          </a:p>
        </p:txBody>
      </p:sp>
      <p:sp>
        <p:nvSpPr>
          <p:cNvPr id="3" name="2 Marcador de contenido"/>
          <p:cNvSpPr>
            <a:spLocks noGrp="1"/>
          </p:cNvSpPr>
          <p:nvPr>
            <p:ph idx="1"/>
          </p:nvPr>
        </p:nvSpPr>
        <p:spPr/>
        <p:txBody>
          <a:bodyPr/>
          <a:lstStyle/>
          <a:p>
            <a:pPr eaLnBrk="1" hangingPunct="1">
              <a:buFont typeface="Wingdings" pitchFamily="2" charset="2"/>
              <a:buNone/>
              <a:defRPr/>
            </a:pPr>
            <a:r>
              <a:rPr lang="es-MX" dirty="0" smtClean="0"/>
              <a:t>	El Ente Regulador se fue abrogando, por cuenta propia, facultades de todo tipo en materia de defensa de la competencia, tomando como pivote la noción de “abuso de posición dominante”, llegando a declarar la existencia de la infracción e imponer multas, desconociendo la atribución privativa que  el rol que corresponde privativamente al órgano jurisdiccional.</a:t>
            </a:r>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a:xfrm>
            <a:off x="685800" y="228600"/>
            <a:ext cx="7772400" cy="5791200"/>
          </a:xfrm>
        </p:spPr>
        <p:txBody>
          <a:bodyPr/>
          <a:lstStyle/>
          <a:p>
            <a:pPr eaLnBrk="1" hangingPunct="1">
              <a:defRPr/>
            </a:pPr>
            <a:endParaRPr lang="es-ES"/>
          </a:p>
        </p:txBody>
      </p:sp>
      <p:sp>
        <p:nvSpPr>
          <p:cNvPr id="28675" name="Rectangle 1027"/>
          <p:cNvSpPr>
            <a:spLocks noGrp="1" noChangeArrowheads="1"/>
          </p:cNvSpPr>
          <p:nvPr>
            <p:ph type="body" idx="1"/>
          </p:nvPr>
        </p:nvSpPr>
        <p:spPr>
          <a:xfrm>
            <a:off x="685800" y="838200"/>
            <a:ext cx="7772400" cy="5029200"/>
          </a:xfrm>
        </p:spPr>
        <p:txBody>
          <a:bodyPr/>
          <a:lstStyle/>
          <a:p>
            <a:pPr algn="just" eaLnBrk="1" hangingPunct="1">
              <a:lnSpc>
                <a:spcPct val="90000"/>
              </a:lnSpc>
              <a:buFont typeface="Wingdings" pitchFamily="2" charset="2"/>
              <a:buNone/>
              <a:defRPr/>
            </a:pPr>
            <a:r>
              <a:rPr lang="es-ES" sz="2800" dirty="0" smtClean="0"/>
              <a:t> 	</a:t>
            </a:r>
          </a:p>
          <a:p>
            <a:pPr algn="just" eaLnBrk="1" hangingPunct="1">
              <a:lnSpc>
                <a:spcPct val="90000"/>
              </a:lnSpc>
              <a:buFont typeface="Wingdings" pitchFamily="2" charset="2"/>
              <a:buNone/>
              <a:defRPr/>
            </a:pPr>
            <a:r>
              <a:rPr lang="es-ES" sz="2800" dirty="0" smtClean="0"/>
              <a:t>	Este desbordamiento del Ente Regulador de los Servicios Públicos hizo necesario que la Corte  Suprema pusiera orden en el sistema, y llevó finalmente a unificar nuestro sistema de protección de la libre competencia y libre concurrencia.</a:t>
            </a:r>
          </a:p>
          <a:p>
            <a:pPr algn="just" eaLnBrk="1" hangingPunct="1">
              <a:lnSpc>
                <a:spcPct val="90000"/>
              </a:lnSpc>
              <a:buFont typeface="Wingdings" pitchFamily="2" charset="2"/>
              <a:buNone/>
              <a:defRPr/>
            </a:pPr>
            <a:endParaRPr lang="es-ES" sz="2800" dirty="0" smtClean="0"/>
          </a:p>
          <a:p>
            <a:pPr algn="just" eaLnBrk="1" hangingPunct="1">
              <a:lnSpc>
                <a:spcPct val="90000"/>
              </a:lnSpc>
              <a:buFont typeface="Wingdings" pitchFamily="2" charset="2"/>
              <a:buNone/>
              <a:defRPr/>
            </a:pPr>
            <a:r>
              <a:rPr lang="es-ES" sz="2800" dirty="0" smtClean="0"/>
              <a:t>	En este sentido, resalta la sentencia de 13 de marzo de 2009 de la Sala Tercera de la Corte Suprema de Justicia, que declaró nula por ilegal la Resolución JD-5619 de 31 de octubre de 2009 expedida por el Ente Regulador.</a:t>
            </a:r>
            <a:endParaRPr lang="es-ES" sz="2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MX"/>
          </a:p>
        </p:txBody>
      </p:sp>
      <p:sp>
        <p:nvSpPr>
          <p:cNvPr id="3" name="2 Marcador de contenido"/>
          <p:cNvSpPr>
            <a:spLocks noGrp="1"/>
          </p:cNvSpPr>
          <p:nvPr>
            <p:ph idx="1"/>
          </p:nvPr>
        </p:nvSpPr>
        <p:spPr>
          <a:xfrm>
            <a:off x="827088" y="1484313"/>
            <a:ext cx="7772400" cy="4454525"/>
          </a:xfrm>
        </p:spPr>
        <p:txBody>
          <a:bodyPr/>
          <a:lstStyle/>
          <a:p>
            <a:pPr eaLnBrk="1" hangingPunct="1">
              <a:buFont typeface="Wingdings" pitchFamily="2" charset="2"/>
              <a:buNone/>
              <a:defRPr/>
            </a:pPr>
            <a:r>
              <a:rPr lang="es-MX" sz="2400" dirty="0" smtClean="0"/>
              <a:t>	</a:t>
            </a:r>
            <a:r>
              <a:rPr lang="es-MX" sz="2800" dirty="0" smtClean="0">
                <a:solidFill>
                  <a:schemeClr val="tx2"/>
                </a:solidFill>
              </a:rPr>
              <a:t>“La decisión administrativa impugnada al sancionar con una multa pecuniaria a CABLE &amp; WIRELESS PANAMÁ, S. A., “por abuso de su condición de único propietario de la red fija en el ámbito nacional” .. . evidentemente hace relación al “abuso de posición dominante”, que … no puede existir ante un desacuerdo sujeto a intervención y resolución del Regulador, y por otro lado, la calificación de tal es de competencia privativa de los Tribunales de Comercio, por expresa disposición de la Ley 29 de 1996.”</a:t>
            </a:r>
            <a:endParaRPr lang="es-MX" sz="2800" dirty="0">
              <a:solidFill>
                <a:schemeClr val="tx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endParaRPr lang="es-MX"/>
          </a:p>
        </p:txBody>
      </p:sp>
      <p:sp>
        <p:nvSpPr>
          <p:cNvPr id="3" name="2 Marcador de contenido"/>
          <p:cNvSpPr>
            <a:spLocks noGrp="1"/>
          </p:cNvSpPr>
          <p:nvPr>
            <p:ph idx="1"/>
          </p:nvPr>
        </p:nvSpPr>
        <p:spPr>
          <a:xfrm>
            <a:off x="684213" y="1341438"/>
            <a:ext cx="7773987" cy="4754562"/>
          </a:xfrm>
        </p:spPr>
        <p:txBody>
          <a:bodyPr/>
          <a:lstStyle/>
          <a:p>
            <a:pPr>
              <a:buFont typeface="Wingdings" pitchFamily="2" charset="2"/>
              <a:buNone/>
              <a:defRPr/>
            </a:pPr>
            <a:r>
              <a:rPr lang="es-MX" dirty="0" smtClean="0">
                <a:solidFill>
                  <a:schemeClr val="tx2"/>
                </a:solidFill>
              </a:rPr>
              <a:t>	Recordemos:</a:t>
            </a:r>
          </a:p>
          <a:p>
            <a:pPr>
              <a:buFont typeface="Wingdings" pitchFamily="2" charset="2"/>
              <a:buNone/>
              <a:defRPr/>
            </a:pPr>
            <a:endParaRPr lang="es-MX" dirty="0" smtClean="0">
              <a:solidFill>
                <a:schemeClr val="tx2"/>
              </a:solidFill>
            </a:endParaRPr>
          </a:p>
          <a:p>
            <a:pPr>
              <a:buFont typeface="Wingdings" pitchFamily="2" charset="2"/>
              <a:buNone/>
              <a:defRPr/>
            </a:pPr>
            <a:r>
              <a:rPr lang="es-MX" dirty="0" smtClean="0">
                <a:solidFill>
                  <a:schemeClr val="tx2"/>
                </a:solidFill>
              </a:rPr>
              <a:t>	¿Cómo nace la Ley 29 de 1º de febrero de 1996?</a:t>
            </a:r>
          </a:p>
          <a:p>
            <a:pPr>
              <a:defRPr/>
            </a:pPr>
            <a:endParaRPr lang="es-MX" dirty="0" smtClean="0">
              <a:solidFill>
                <a:schemeClr val="tx2"/>
              </a:solidFill>
            </a:endParaRPr>
          </a:p>
          <a:p>
            <a:pPr>
              <a:buFont typeface="Wingdings" pitchFamily="2" charset="2"/>
              <a:buNone/>
              <a:defRPr/>
            </a:pPr>
            <a:r>
              <a:rPr lang="es-MX" dirty="0" smtClean="0">
                <a:solidFill>
                  <a:schemeClr val="tx2"/>
                </a:solidFill>
              </a:rPr>
              <a:t>	¿Cómo se diseña su Título Primero sobre Monopolio?</a:t>
            </a:r>
            <a:endParaRPr lang="es-MX" dirty="0">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MX"/>
          </a:p>
        </p:txBody>
      </p:sp>
      <p:sp>
        <p:nvSpPr>
          <p:cNvPr id="3" name="2 Marcador de contenido"/>
          <p:cNvSpPr>
            <a:spLocks noGrp="1"/>
          </p:cNvSpPr>
          <p:nvPr>
            <p:ph idx="1"/>
          </p:nvPr>
        </p:nvSpPr>
        <p:spPr/>
        <p:txBody>
          <a:bodyPr/>
          <a:lstStyle/>
          <a:p>
            <a:pPr eaLnBrk="1" hangingPunct="1">
              <a:defRPr/>
            </a:pPr>
            <a:r>
              <a:rPr lang="es-MX" dirty="0" smtClean="0"/>
              <a:t>Felizmente, el Decreto Ley 10 de 22 de febrero de 2006 y su Reglamentación pusieron término al juego de defensa a ultranza de territorios que había caracterizado la acción del Ente Regulador en materia de defensa de la competencia.</a:t>
            </a:r>
            <a:endParaRPr lang="es-MX"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650" y="620713"/>
            <a:ext cx="7743825" cy="1804987"/>
          </a:xfrm>
        </p:spPr>
        <p:txBody>
          <a:bodyPr/>
          <a:lstStyle/>
          <a:p>
            <a:pPr algn="just" eaLnBrk="1" hangingPunct="1">
              <a:defRPr/>
            </a:pPr>
            <a:r>
              <a:rPr lang="es-MX" sz="4000" dirty="0" smtClean="0"/>
              <a:t>En conclusión:</a:t>
            </a:r>
            <a:endParaRPr lang="es-MX" sz="4000" dirty="0"/>
          </a:p>
        </p:txBody>
      </p:sp>
      <p:sp>
        <p:nvSpPr>
          <p:cNvPr id="3" name="2 Marcador de contenido"/>
          <p:cNvSpPr>
            <a:spLocks noGrp="1"/>
          </p:cNvSpPr>
          <p:nvPr>
            <p:ph idx="1"/>
          </p:nvPr>
        </p:nvSpPr>
        <p:spPr>
          <a:xfrm>
            <a:off x="468313" y="549275"/>
            <a:ext cx="7989887" cy="5546725"/>
          </a:xfrm>
        </p:spPr>
        <p:txBody>
          <a:bodyPr/>
          <a:lstStyle/>
          <a:p>
            <a:pPr eaLnBrk="1" hangingPunct="1">
              <a:buFont typeface="Wingdings" pitchFamily="2" charset="2"/>
              <a:buNone/>
              <a:defRPr/>
            </a:pPr>
            <a:endParaRPr lang="es-MX" sz="3600" dirty="0" smtClean="0"/>
          </a:p>
          <a:p>
            <a:pPr eaLnBrk="1" hangingPunct="1">
              <a:defRPr/>
            </a:pPr>
            <a:endParaRPr lang="es-MX" sz="3600" dirty="0" smtClean="0"/>
          </a:p>
          <a:p>
            <a:pPr eaLnBrk="1" hangingPunct="1">
              <a:buFont typeface="Wingdings" pitchFamily="2" charset="2"/>
              <a:buNone/>
              <a:defRPr/>
            </a:pPr>
            <a:r>
              <a:rPr lang="es-MX" sz="3600" dirty="0" smtClean="0"/>
              <a:t>	</a:t>
            </a:r>
            <a:r>
              <a:rPr lang="es-MX" dirty="0" smtClean="0">
                <a:solidFill>
                  <a:srgbClr val="FF0000"/>
                </a:solidFill>
              </a:rPr>
              <a:t>Al entender cómo y porqué nació nuestro sistema de defensa de la libre competencia y de la libre concurrencia, podremos aplicar y cumplir las reglas jurídicas con la seguridad de que éstas cumplen adecuadamente su cometido y podremos también irlas perfeccionando conforme a nuestra realidad económica y cultural.</a:t>
            </a:r>
            <a:endParaRPr lang="es-MX"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MX"/>
          </a:p>
        </p:txBody>
      </p:sp>
      <p:sp>
        <p:nvSpPr>
          <p:cNvPr id="3" name="2 Marcador de contenido"/>
          <p:cNvSpPr>
            <a:spLocks noGrp="1"/>
          </p:cNvSpPr>
          <p:nvPr>
            <p:ph idx="1"/>
          </p:nvPr>
        </p:nvSpPr>
        <p:spPr/>
        <p:txBody>
          <a:bodyPr/>
          <a:lstStyle/>
          <a:p>
            <a:pPr eaLnBrk="1" hangingPunct="1">
              <a:buFont typeface="Wingdings" pitchFamily="2" charset="2"/>
              <a:buNone/>
              <a:defRPr/>
            </a:pPr>
            <a:r>
              <a:rPr lang="es-MX" dirty="0" smtClean="0"/>
              <a:t>	</a:t>
            </a:r>
          </a:p>
          <a:p>
            <a:pPr eaLnBrk="1" hangingPunct="1">
              <a:buFont typeface="Wingdings" pitchFamily="2" charset="2"/>
              <a:buNone/>
              <a:defRPr/>
            </a:pPr>
            <a:endParaRPr lang="es-MX" dirty="0" smtClean="0"/>
          </a:p>
          <a:p>
            <a:pPr eaLnBrk="1" hangingPunct="1">
              <a:buFont typeface="Wingdings" pitchFamily="2" charset="2"/>
              <a:buNone/>
              <a:defRPr/>
            </a:pPr>
            <a:endParaRPr lang="es-MX" dirty="0" smtClean="0"/>
          </a:p>
          <a:p>
            <a:pPr eaLnBrk="1" hangingPunct="1">
              <a:buFont typeface="Wingdings" pitchFamily="2" charset="2"/>
              <a:buNone/>
              <a:defRPr/>
            </a:pPr>
            <a:endParaRPr lang="es-MX" dirty="0" smtClean="0"/>
          </a:p>
          <a:p>
            <a:pPr eaLnBrk="1" hangingPunct="1">
              <a:buFont typeface="Wingdings" pitchFamily="2" charset="2"/>
              <a:buNone/>
              <a:defRPr/>
            </a:pPr>
            <a:endParaRPr lang="es-MX" dirty="0" smtClean="0"/>
          </a:p>
          <a:p>
            <a:pPr eaLnBrk="1" hangingPunct="1">
              <a:buFont typeface="Wingdings" pitchFamily="2" charset="2"/>
              <a:buNone/>
              <a:defRPr/>
            </a:pPr>
            <a:r>
              <a:rPr lang="es-MX" dirty="0" smtClean="0"/>
              <a:t>				</a:t>
            </a:r>
            <a:r>
              <a:rPr lang="es-MX" dirty="0" smtClean="0">
                <a:solidFill>
                  <a:schemeClr val="tx2"/>
                </a:solidFill>
              </a:rPr>
              <a:t>¡Gracias por su atención!</a:t>
            </a:r>
            <a:endParaRPr lang="es-MX" sz="4000"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a:p>
        </p:txBody>
      </p:sp>
      <p:sp>
        <p:nvSpPr>
          <p:cNvPr id="3" name="2 Marcador de contenido"/>
          <p:cNvSpPr>
            <a:spLocks noGrp="1"/>
          </p:cNvSpPr>
          <p:nvPr>
            <p:ph idx="1"/>
          </p:nvPr>
        </p:nvSpPr>
        <p:spPr>
          <a:xfrm>
            <a:off x="468313" y="836613"/>
            <a:ext cx="8258175" cy="5124450"/>
          </a:xfrm>
        </p:spPr>
        <p:txBody>
          <a:bodyPr>
            <a:normAutofit/>
          </a:bodyPr>
          <a:lstStyle/>
          <a:p>
            <a:pPr eaLnBrk="1" hangingPunct="1">
              <a:buFont typeface="Wingdings" pitchFamily="2" charset="2"/>
              <a:buNone/>
              <a:defRPr/>
            </a:pPr>
            <a:endParaRPr lang="es-PA" dirty="0" smtClean="0">
              <a:solidFill>
                <a:srgbClr val="FFFF00"/>
              </a:solidFill>
            </a:endParaRPr>
          </a:p>
          <a:p>
            <a:pPr eaLnBrk="1" hangingPunct="1">
              <a:buFont typeface="Wingdings" pitchFamily="2" charset="2"/>
              <a:buNone/>
              <a:defRPr/>
            </a:pPr>
            <a:r>
              <a:rPr lang="es-PA" dirty="0" smtClean="0">
                <a:solidFill>
                  <a:srgbClr val="FFFF00"/>
                </a:solidFill>
              </a:rPr>
              <a:t>	La propuesta de legislación </a:t>
            </a:r>
            <a:r>
              <a:rPr lang="es-PA" dirty="0" err="1" smtClean="0">
                <a:solidFill>
                  <a:srgbClr val="FFFF00"/>
                </a:solidFill>
              </a:rPr>
              <a:t>antimonopolística</a:t>
            </a:r>
            <a:r>
              <a:rPr lang="es-PA" dirty="0" smtClean="0">
                <a:solidFill>
                  <a:srgbClr val="FFFF00"/>
                </a:solidFill>
              </a:rPr>
              <a:t> o de defensa de la competencia fue una escogencia consciente entre el sistema anglosajón (desarrollo jurisprudencial de la Ley Sherman de 1890 y de la Ley Clayton de 1914) y el sistema europeo-continental (artículos 85 y 86 del Tratado de Roma).</a:t>
            </a:r>
            <a:endParaRPr lang="es-PA" dirty="0">
              <a:solidFill>
                <a:srgbClr val="FFFF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defRPr/>
            </a:pPr>
            <a:endParaRPr lang="es-MX"/>
          </a:p>
        </p:txBody>
      </p:sp>
      <p:sp>
        <p:nvSpPr>
          <p:cNvPr id="3" name="2 Marcador de contenido"/>
          <p:cNvSpPr>
            <a:spLocks noGrp="1"/>
          </p:cNvSpPr>
          <p:nvPr>
            <p:ph idx="1"/>
          </p:nvPr>
        </p:nvSpPr>
        <p:spPr>
          <a:xfrm>
            <a:off x="611188" y="1484313"/>
            <a:ext cx="7847012" cy="4611687"/>
          </a:xfrm>
        </p:spPr>
        <p:txBody>
          <a:bodyPr/>
          <a:lstStyle/>
          <a:p>
            <a:pPr>
              <a:buFont typeface="Wingdings" pitchFamily="2" charset="2"/>
              <a:buNone/>
              <a:defRPr/>
            </a:pPr>
            <a:r>
              <a:rPr lang="es-MX" dirty="0" smtClean="0"/>
              <a:t>	</a:t>
            </a:r>
            <a:r>
              <a:rPr lang="es-MX" dirty="0" smtClean="0">
                <a:solidFill>
                  <a:schemeClr val="tx2"/>
                </a:solidFill>
              </a:rPr>
              <a:t>Nos decidimos por el sistema norteamericano que enfatiza la </a:t>
            </a:r>
            <a:r>
              <a:rPr lang="es-MX" i="1" dirty="0" smtClean="0">
                <a:solidFill>
                  <a:schemeClr val="tx2"/>
                </a:solidFill>
              </a:rPr>
              <a:t>protección de la competencia</a:t>
            </a:r>
            <a:r>
              <a:rPr lang="es-MX" dirty="0" smtClean="0">
                <a:solidFill>
                  <a:schemeClr val="tx2"/>
                </a:solidFill>
              </a:rPr>
              <a:t> como un valor en sí mismo.</a:t>
            </a:r>
          </a:p>
          <a:p>
            <a:pPr>
              <a:buFont typeface="Wingdings" pitchFamily="2" charset="2"/>
              <a:buNone/>
              <a:defRPr/>
            </a:pPr>
            <a:endParaRPr lang="es-MX" dirty="0" smtClean="0">
              <a:solidFill>
                <a:schemeClr val="tx2"/>
              </a:solidFill>
            </a:endParaRPr>
          </a:p>
          <a:p>
            <a:pPr>
              <a:buFont typeface="Wingdings" pitchFamily="2" charset="2"/>
              <a:buNone/>
              <a:defRPr/>
            </a:pPr>
            <a:r>
              <a:rPr lang="es-MX" dirty="0" smtClean="0">
                <a:solidFill>
                  <a:schemeClr val="tx2"/>
                </a:solidFill>
              </a:rPr>
              <a:t>		Para ello revisamos la evolución de la 	jurisprudencia de los tribunales 	norteamericanos desde 1895 hasta 1994.</a:t>
            </a:r>
            <a:endParaRPr lang="es-MX"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just" eaLnBrk="1" hangingPunct="1">
              <a:defRPr/>
            </a:pPr>
            <a:r>
              <a:rPr lang="es-PA" sz="3200" dirty="0" smtClean="0">
                <a:solidFill>
                  <a:srgbClr val="FFFF00"/>
                </a:solidFill>
              </a:rPr>
              <a:t>Sobre la Ley Sherman su proponente (el Senador Sherman) aclaró en su momento:</a:t>
            </a:r>
            <a:endParaRPr lang="es-PA" sz="3200" dirty="0">
              <a:solidFill>
                <a:srgbClr val="FFFF00"/>
              </a:solidFill>
            </a:endParaRPr>
          </a:p>
        </p:txBody>
      </p:sp>
      <p:sp>
        <p:nvSpPr>
          <p:cNvPr id="3" name="2 Marcador de contenido"/>
          <p:cNvSpPr>
            <a:spLocks noGrp="1"/>
          </p:cNvSpPr>
          <p:nvPr>
            <p:ph idx="1"/>
          </p:nvPr>
        </p:nvSpPr>
        <p:spPr/>
        <p:txBody>
          <a:bodyPr/>
          <a:lstStyle/>
          <a:p>
            <a:pPr eaLnBrk="1" hangingPunct="1">
              <a:buFont typeface="Wingdings" pitchFamily="2" charset="2"/>
              <a:buNone/>
              <a:defRPr/>
            </a:pPr>
            <a:r>
              <a:rPr lang="es-PA" i="1" dirty="0" smtClean="0">
                <a:solidFill>
                  <a:srgbClr val="FFFF00"/>
                </a:solidFill>
              </a:rPr>
              <a:t>“</a:t>
            </a:r>
            <a:r>
              <a:rPr lang="es-PA" i="1" dirty="0" err="1" smtClean="0">
                <a:solidFill>
                  <a:srgbClr val="FFFF00"/>
                </a:solidFill>
              </a:rPr>
              <a:t>It</a:t>
            </a:r>
            <a:r>
              <a:rPr lang="es-PA" i="1" dirty="0" smtClean="0">
                <a:solidFill>
                  <a:srgbClr val="FFFF00"/>
                </a:solidFill>
              </a:rPr>
              <a:t> </a:t>
            </a:r>
            <a:r>
              <a:rPr lang="es-PA" i="1" dirty="0" err="1" smtClean="0">
                <a:solidFill>
                  <a:srgbClr val="FFFF00"/>
                </a:solidFill>
              </a:rPr>
              <a:t>is</a:t>
            </a:r>
            <a:r>
              <a:rPr lang="es-PA" i="1" dirty="0" smtClean="0">
                <a:solidFill>
                  <a:srgbClr val="FFFF00"/>
                </a:solidFill>
              </a:rPr>
              <a:t> </a:t>
            </a:r>
            <a:r>
              <a:rPr lang="es-PA" i="1" dirty="0" err="1" smtClean="0">
                <a:solidFill>
                  <a:srgbClr val="FFFF00"/>
                </a:solidFill>
              </a:rPr>
              <a:t>difficult</a:t>
            </a:r>
            <a:r>
              <a:rPr lang="es-PA" i="1" dirty="0" smtClean="0">
                <a:solidFill>
                  <a:srgbClr val="FFFF00"/>
                </a:solidFill>
              </a:rPr>
              <a:t> </a:t>
            </a:r>
            <a:r>
              <a:rPr lang="es-PA" i="1" dirty="0" err="1" smtClean="0">
                <a:solidFill>
                  <a:srgbClr val="FFFF00"/>
                </a:solidFill>
              </a:rPr>
              <a:t>to</a:t>
            </a:r>
            <a:r>
              <a:rPr lang="es-PA" i="1" dirty="0" smtClean="0">
                <a:solidFill>
                  <a:srgbClr val="FFFF00"/>
                </a:solidFill>
              </a:rPr>
              <a:t> define in legal </a:t>
            </a:r>
            <a:r>
              <a:rPr lang="es-PA" i="1" dirty="0" err="1" smtClean="0">
                <a:solidFill>
                  <a:srgbClr val="FFFF00"/>
                </a:solidFill>
              </a:rPr>
              <a:t>language</a:t>
            </a:r>
            <a:r>
              <a:rPr lang="es-PA" i="1" dirty="0" smtClean="0">
                <a:solidFill>
                  <a:srgbClr val="FFFF00"/>
                </a:solidFill>
              </a:rPr>
              <a:t> </a:t>
            </a:r>
            <a:r>
              <a:rPr lang="es-PA" i="1" dirty="0" err="1" smtClean="0">
                <a:solidFill>
                  <a:srgbClr val="FFFF00"/>
                </a:solidFill>
              </a:rPr>
              <a:t>the</a:t>
            </a:r>
            <a:r>
              <a:rPr lang="es-PA" i="1" dirty="0" smtClean="0">
                <a:solidFill>
                  <a:srgbClr val="FFFF00"/>
                </a:solidFill>
              </a:rPr>
              <a:t> precise line </a:t>
            </a:r>
            <a:r>
              <a:rPr lang="es-PA" i="1" dirty="0" err="1" smtClean="0">
                <a:solidFill>
                  <a:srgbClr val="FFFF00"/>
                </a:solidFill>
              </a:rPr>
              <a:t>between</a:t>
            </a:r>
            <a:r>
              <a:rPr lang="es-PA" i="1" dirty="0" smtClean="0">
                <a:solidFill>
                  <a:srgbClr val="FFFF00"/>
                </a:solidFill>
              </a:rPr>
              <a:t> </a:t>
            </a:r>
            <a:r>
              <a:rPr lang="es-PA" i="1" dirty="0" err="1" smtClean="0">
                <a:solidFill>
                  <a:srgbClr val="FFFF00"/>
                </a:solidFill>
              </a:rPr>
              <a:t>lawful</a:t>
            </a:r>
            <a:r>
              <a:rPr lang="es-PA" i="1" dirty="0" smtClean="0">
                <a:solidFill>
                  <a:srgbClr val="FFFF00"/>
                </a:solidFill>
              </a:rPr>
              <a:t> and </a:t>
            </a:r>
            <a:r>
              <a:rPr lang="es-PA" i="1" dirty="0" err="1" smtClean="0">
                <a:solidFill>
                  <a:srgbClr val="FFFF00"/>
                </a:solidFill>
              </a:rPr>
              <a:t>unlawful</a:t>
            </a:r>
            <a:r>
              <a:rPr lang="es-PA" i="1" dirty="0" smtClean="0">
                <a:solidFill>
                  <a:srgbClr val="FFFF00"/>
                </a:solidFill>
              </a:rPr>
              <a:t> </a:t>
            </a:r>
            <a:r>
              <a:rPr lang="es-PA" i="1" dirty="0" err="1" smtClean="0">
                <a:solidFill>
                  <a:srgbClr val="FFFF00"/>
                </a:solidFill>
              </a:rPr>
              <a:t>combinations</a:t>
            </a:r>
            <a:r>
              <a:rPr lang="es-PA" i="1" dirty="0" smtClean="0">
                <a:solidFill>
                  <a:srgbClr val="FFFF00"/>
                </a:solidFill>
              </a:rPr>
              <a:t>.  </a:t>
            </a:r>
            <a:r>
              <a:rPr lang="es-PA" i="1" dirty="0" err="1" smtClean="0">
                <a:solidFill>
                  <a:srgbClr val="FFFF00"/>
                </a:solidFill>
              </a:rPr>
              <a:t>This</a:t>
            </a:r>
            <a:r>
              <a:rPr lang="es-PA" i="1" dirty="0" smtClean="0">
                <a:solidFill>
                  <a:srgbClr val="FFFF00"/>
                </a:solidFill>
              </a:rPr>
              <a:t> </a:t>
            </a:r>
            <a:r>
              <a:rPr lang="es-PA" i="1" dirty="0" err="1" smtClean="0">
                <a:solidFill>
                  <a:srgbClr val="FFFF00"/>
                </a:solidFill>
              </a:rPr>
              <a:t>must</a:t>
            </a:r>
            <a:r>
              <a:rPr lang="es-PA" i="1" dirty="0" smtClean="0">
                <a:solidFill>
                  <a:srgbClr val="FFFF00"/>
                </a:solidFill>
              </a:rPr>
              <a:t> </a:t>
            </a:r>
            <a:r>
              <a:rPr lang="es-PA" i="1" dirty="0" err="1" smtClean="0">
                <a:solidFill>
                  <a:srgbClr val="FFFF00"/>
                </a:solidFill>
              </a:rPr>
              <a:t>be</a:t>
            </a:r>
            <a:r>
              <a:rPr lang="es-PA" i="1" dirty="0" smtClean="0">
                <a:solidFill>
                  <a:srgbClr val="FFFF00"/>
                </a:solidFill>
              </a:rPr>
              <a:t> </a:t>
            </a:r>
            <a:r>
              <a:rPr lang="es-PA" i="1" dirty="0" err="1" smtClean="0">
                <a:solidFill>
                  <a:srgbClr val="FFFF00"/>
                </a:solidFill>
              </a:rPr>
              <a:t>left</a:t>
            </a:r>
            <a:r>
              <a:rPr lang="es-PA" i="1" dirty="0" smtClean="0">
                <a:solidFill>
                  <a:srgbClr val="FFFF00"/>
                </a:solidFill>
              </a:rPr>
              <a:t> </a:t>
            </a:r>
            <a:r>
              <a:rPr lang="es-PA" i="1" dirty="0" err="1" smtClean="0">
                <a:solidFill>
                  <a:srgbClr val="FFFF00"/>
                </a:solidFill>
              </a:rPr>
              <a:t>for</a:t>
            </a:r>
            <a:r>
              <a:rPr lang="es-PA" i="1" dirty="0" smtClean="0">
                <a:solidFill>
                  <a:srgbClr val="FFFF00"/>
                </a:solidFill>
              </a:rPr>
              <a:t> </a:t>
            </a:r>
            <a:r>
              <a:rPr lang="es-PA" i="1" dirty="0" err="1" smtClean="0">
                <a:solidFill>
                  <a:srgbClr val="FFFF00"/>
                </a:solidFill>
              </a:rPr>
              <a:t>the</a:t>
            </a:r>
            <a:r>
              <a:rPr lang="es-PA" i="1" dirty="0" smtClean="0">
                <a:solidFill>
                  <a:srgbClr val="FFFF00"/>
                </a:solidFill>
              </a:rPr>
              <a:t> </a:t>
            </a:r>
            <a:r>
              <a:rPr lang="es-PA" i="1" dirty="0" err="1" smtClean="0">
                <a:solidFill>
                  <a:srgbClr val="FFFF00"/>
                </a:solidFill>
              </a:rPr>
              <a:t>courts</a:t>
            </a:r>
            <a:r>
              <a:rPr lang="es-PA" i="1" dirty="0" smtClean="0">
                <a:solidFill>
                  <a:srgbClr val="FFFF00"/>
                </a:solidFill>
              </a:rPr>
              <a:t> </a:t>
            </a:r>
            <a:r>
              <a:rPr lang="es-PA" i="1" dirty="0" err="1" smtClean="0">
                <a:solidFill>
                  <a:srgbClr val="FFFF00"/>
                </a:solidFill>
              </a:rPr>
              <a:t>to</a:t>
            </a:r>
            <a:r>
              <a:rPr lang="es-PA" i="1" dirty="0" smtClean="0">
                <a:solidFill>
                  <a:srgbClr val="FFFF00"/>
                </a:solidFill>
              </a:rPr>
              <a:t> determine in </a:t>
            </a:r>
            <a:r>
              <a:rPr lang="es-PA" i="1" dirty="0" err="1" smtClean="0">
                <a:solidFill>
                  <a:srgbClr val="FFFF00"/>
                </a:solidFill>
              </a:rPr>
              <a:t>each</a:t>
            </a:r>
            <a:r>
              <a:rPr lang="es-PA" i="1" dirty="0" smtClean="0">
                <a:solidFill>
                  <a:srgbClr val="FFFF00"/>
                </a:solidFill>
              </a:rPr>
              <a:t> particular case.  </a:t>
            </a:r>
            <a:r>
              <a:rPr lang="es-PA" i="1" dirty="0" err="1" smtClean="0">
                <a:solidFill>
                  <a:srgbClr val="FFFF00"/>
                </a:solidFill>
              </a:rPr>
              <a:t>All</a:t>
            </a:r>
            <a:r>
              <a:rPr lang="es-PA" i="1" dirty="0" smtClean="0">
                <a:solidFill>
                  <a:srgbClr val="FFFF00"/>
                </a:solidFill>
              </a:rPr>
              <a:t> </a:t>
            </a:r>
            <a:r>
              <a:rPr lang="es-PA" i="1" dirty="0" err="1" smtClean="0">
                <a:solidFill>
                  <a:srgbClr val="FFFF00"/>
                </a:solidFill>
              </a:rPr>
              <a:t>that</a:t>
            </a:r>
            <a:r>
              <a:rPr lang="es-PA" i="1" dirty="0" smtClean="0">
                <a:solidFill>
                  <a:srgbClr val="FFFF00"/>
                </a:solidFill>
              </a:rPr>
              <a:t> </a:t>
            </a:r>
            <a:r>
              <a:rPr lang="es-PA" i="1" dirty="0" err="1" smtClean="0">
                <a:solidFill>
                  <a:srgbClr val="FFFF00"/>
                </a:solidFill>
              </a:rPr>
              <a:t>we</a:t>
            </a:r>
            <a:r>
              <a:rPr lang="es-PA" i="1" dirty="0" smtClean="0">
                <a:solidFill>
                  <a:srgbClr val="FFFF00"/>
                </a:solidFill>
              </a:rPr>
              <a:t>, as </a:t>
            </a:r>
            <a:r>
              <a:rPr lang="es-PA" i="1" dirty="0" err="1" smtClean="0">
                <a:solidFill>
                  <a:srgbClr val="FFFF00"/>
                </a:solidFill>
              </a:rPr>
              <a:t>lawmakers</a:t>
            </a:r>
            <a:r>
              <a:rPr lang="es-PA" i="1" dirty="0" smtClean="0">
                <a:solidFill>
                  <a:srgbClr val="FFFF00"/>
                </a:solidFill>
              </a:rPr>
              <a:t>, can do </a:t>
            </a:r>
            <a:r>
              <a:rPr lang="es-PA" i="1" dirty="0" err="1" smtClean="0">
                <a:solidFill>
                  <a:srgbClr val="FFFF00"/>
                </a:solidFill>
              </a:rPr>
              <a:t>is</a:t>
            </a:r>
            <a:r>
              <a:rPr lang="es-PA" i="1" dirty="0" smtClean="0">
                <a:solidFill>
                  <a:srgbClr val="FFFF00"/>
                </a:solidFill>
              </a:rPr>
              <a:t> </a:t>
            </a:r>
            <a:r>
              <a:rPr lang="es-PA" i="1" dirty="0" err="1" smtClean="0">
                <a:solidFill>
                  <a:srgbClr val="FFFF00"/>
                </a:solidFill>
              </a:rPr>
              <a:t>to</a:t>
            </a:r>
            <a:r>
              <a:rPr lang="es-PA" i="1" dirty="0" smtClean="0">
                <a:solidFill>
                  <a:srgbClr val="FFFF00"/>
                </a:solidFill>
              </a:rPr>
              <a:t> declare general </a:t>
            </a:r>
            <a:r>
              <a:rPr lang="es-PA" i="1" dirty="0" err="1" smtClean="0">
                <a:solidFill>
                  <a:srgbClr val="FFFF00"/>
                </a:solidFill>
              </a:rPr>
              <a:t>principles</a:t>
            </a:r>
            <a:r>
              <a:rPr lang="es-PA" i="1" dirty="0" smtClean="0">
                <a:solidFill>
                  <a:srgbClr val="FFFF00"/>
                </a:solidFill>
              </a:rPr>
              <a:t>, and </a:t>
            </a:r>
            <a:r>
              <a:rPr lang="es-PA" i="1" dirty="0" err="1" smtClean="0">
                <a:solidFill>
                  <a:srgbClr val="FFFF00"/>
                </a:solidFill>
              </a:rPr>
              <a:t>we</a:t>
            </a:r>
            <a:r>
              <a:rPr lang="es-PA" i="1" dirty="0" smtClean="0">
                <a:solidFill>
                  <a:srgbClr val="FFFF00"/>
                </a:solidFill>
              </a:rPr>
              <a:t> can </a:t>
            </a:r>
            <a:r>
              <a:rPr lang="es-PA" i="1" dirty="0" err="1" smtClean="0">
                <a:solidFill>
                  <a:srgbClr val="FFFF00"/>
                </a:solidFill>
              </a:rPr>
              <a:t>be</a:t>
            </a:r>
            <a:r>
              <a:rPr lang="es-PA" i="1" dirty="0" smtClean="0">
                <a:solidFill>
                  <a:srgbClr val="FFFF00"/>
                </a:solidFill>
              </a:rPr>
              <a:t> </a:t>
            </a:r>
            <a:r>
              <a:rPr lang="es-PA" i="1" dirty="0" err="1" smtClean="0">
                <a:solidFill>
                  <a:srgbClr val="FFFF00"/>
                </a:solidFill>
              </a:rPr>
              <a:t>assured</a:t>
            </a:r>
            <a:r>
              <a:rPr lang="es-PA" i="1" dirty="0" smtClean="0">
                <a:solidFill>
                  <a:srgbClr val="FFFF00"/>
                </a:solidFill>
              </a:rPr>
              <a:t> </a:t>
            </a:r>
            <a:r>
              <a:rPr lang="es-PA" i="1" dirty="0" err="1" smtClean="0">
                <a:solidFill>
                  <a:srgbClr val="FFFF00"/>
                </a:solidFill>
              </a:rPr>
              <a:t>that</a:t>
            </a:r>
            <a:r>
              <a:rPr lang="es-PA" i="1" dirty="0" smtClean="0">
                <a:solidFill>
                  <a:srgbClr val="FFFF00"/>
                </a:solidFill>
              </a:rPr>
              <a:t> </a:t>
            </a:r>
            <a:r>
              <a:rPr lang="es-PA" i="1" dirty="0" err="1" smtClean="0">
                <a:solidFill>
                  <a:srgbClr val="FFFF00"/>
                </a:solidFill>
              </a:rPr>
              <a:t>the</a:t>
            </a:r>
            <a:r>
              <a:rPr lang="es-PA" i="1" dirty="0" smtClean="0">
                <a:solidFill>
                  <a:srgbClr val="FFFF00"/>
                </a:solidFill>
              </a:rPr>
              <a:t> </a:t>
            </a:r>
            <a:r>
              <a:rPr lang="es-PA" i="1" dirty="0" err="1" smtClean="0">
                <a:solidFill>
                  <a:srgbClr val="FFFF00"/>
                </a:solidFill>
              </a:rPr>
              <a:t>courts</a:t>
            </a:r>
            <a:r>
              <a:rPr lang="es-PA" i="1" dirty="0" smtClean="0">
                <a:solidFill>
                  <a:srgbClr val="FFFF00"/>
                </a:solidFill>
              </a:rPr>
              <a:t> </a:t>
            </a:r>
            <a:r>
              <a:rPr lang="es-PA" i="1" dirty="0" err="1" smtClean="0">
                <a:solidFill>
                  <a:srgbClr val="FFFF00"/>
                </a:solidFill>
              </a:rPr>
              <a:t>will</a:t>
            </a:r>
            <a:r>
              <a:rPr lang="es-PA" i="1" dirty="0" smtClean="0">
                <a:solidFill>
                  <a:srgbClr val="FFFF00"/>
                </a:solidFill>
              </a:rPr>
              <a:t> </a:t>
            </a:r>
            <a:r>
              <a:rPr lang="es-PA" i="1" dirty="0" err="1" smtClean="0">
                <a:solidFill>
                  <a:srgbClr val="FFFF00"/>
                </a:solidFill>
              </a:rPr>
              <a:t>apply</a:t>
            </a:r>
            <a:r>
              <a:rPr lang="es-PA" i="1" dirty="0" smtClean="0">
                <a:solidFill>
                  <a:srgbClr val="FFFF00"/>
                </a:solidFill>
              </a:rPr>
              <a:t> </a:t>
            </a:r>
            <a:r>
              <a:rPr lang="es-PA" i="1" dirty="0" err="1" smtClean="0">
                <a:solidFill>
                  <a:srgbClr val="FFFF00"/>
                </a:solidFill>
              </a:rPr>
              <a:t>them</a:t>
            </a:r>
            <a:r>
              <a:rPr lang="es-PA" i="1" dirty="0" smtClean="0">
                <a:solidFill>
                  <a:srgbClr val="FFFF00"/>
                </a:solidFill>
              </a:rPr>
              <a:t> as </a:t>
            </a:r>
            <a:r>
              <a:rPr lang="es-PA" i="1" dirty="0" err="1" smtClean="0">
                <a:solidFill>
                  <a:srgbClr val="FFFF00"/>
                </a:solidFill>
              </a:rPr>
              <a:t>to</a:t>
            </a:r>
            <a:r>
              <a:rPr lang="es-PA" i="1" dirty="0" smtClean="0">
                <a:solidFill>
                  <a:srgbClr val="FFFF00"/>
                </a:solidFill>
              </a:rPr>
              <a:t> </a:t>
            </a:r>
            <a:r>
              <a:rPr lang="es-PA" i="1" dirty="0" err="1" smtClean="0">
                <a:solidFill>
                  <a:srgbClr val="FFFF00"/>
                </a:solidFill>
              </a:rPr>
              <a:t>carry</a:t>
            </a:r>
            <a:r>
              <a:rPr lang="es-PA" i="1" dirty="0" smtClean="0">
                <a:solidFill>
                  <a:srgbClr val="FFFF00"/>
                </a:solidFill>
              </a:rPr>
              <a:t> </a:t>
            </a:r>
            <a:r>
              <a:rPr lang="es-PA" i="1" dirty="0" err="1" smtClean="0">
                <a:solidFill>
                  <a:srgbClr val="FFFF00"/>
                </a:solidFill>
              </a:rPr>
              <a:t>out</a:t>
            </a:r>
            <a:r>
              <a:rPr lang="es-PA" i="1" dirty="0" smtClean="0">
                <a:solidFill>
                  <a:srgbClr val="FFFF00"/>
                </a:solidFill>
              </a:rPr>
              <a:t> </a:t>
            </a:r>
            <a:r>
              <a:rPr lang="es-PA" i="1" dirty="0" err="1" smtClean="0">
                <a:solidFill>
                  <a:srgbClr val="FFFF00"/>
                </a:solidFill>
              </a:rPr>
              <a:t>the</a:t>
            </a:r>
            <a:r>
              <a:rPr lang="es-PA" i="1" dirty="0" smtClean="0">
                <a:solidFill>
                  <a:srgbClr val="FFFF00"/>
                </a:solidFill>
              </a:rPr>
              <a:t> </a:t>
            </a:r>
            <a:r>
              <a:rPr lang="es-PA" i="1" dirty="0" err="1" smtClean="0">
                <a:solidFill>
                  <a:srgbClr val="FFFF00"/>
                </a:solidFill>
              </a:rPr>
              <a:t>meaning</a:t>
            </a:r>
            <a:r>
              <a:rPr lang="es-PA" i="1" dirty="0" smtClean="0">
                <a:solidFill>
                  <a:srgbClr val="FFFF00"/>
                </a:solidFill>
              </a:rPr>
              <a:t> of </a:t>
            </a:r>
            <a:r>
              <a:rPr lang="es-PA" i="1" dirty="0" err="1" smtClean="0">
                <a:solidFill>
                  <a:srgbClr val="FFFF00"/>
                </a:solidFill>
              </a:rPr>
              <a:t>the</a:t>
            </a:r>
            <a:r>
              <a:rPr lang="es-PA" i="1" dirty="0" smtClean="0">
                <a:solidFill>
                  <a:srgbClr val="FFFF00"/>
                </a:solidFill>
              </a:rPr>
              <a:t> </a:t>
            </a:r>
            <a:r>
              <a:rPr lang="es-PA" i="1" dirty="0" err="1" smtClean="0">
                <a:solidFill>
                  <a:srgbClr val="FFFF00"/>
                </a:solidFill>
              </a:rPr>
              <a:t>law</a:t>
            </a:r>
            <a:r>
              <a:rPr lang="es-PA" i="1" dirty="0" smtClean="0">
                <a:solidFill>
                  <a:srgbClr val="FFFF00"/>
                </a:solidFill>
              </a:rPr>
              <a:t>…”</a:t>
            </a:r>
            <a:endParaRPr lang="es-PA" i="1" dirty="0">
              <a:solidFill>
                <a:srgbClr val="FFFF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a:p>
        </p:txBody>
      </p:sp>
      <p:sp>
        <p:nvSpPr>
          <p:cNvPr id="3" name="2 Marcador de contenido"/>
          <p:cNvSpPr>
            <a:spLocks noGrp="1"/>
          </p:cNvSpPr>
          <p:nvPr>
            <p:ph idx="1"/>
          </p:nvPr>
        </p:nvSpPr>
        <p:spPr>
          <a:xfrm>
            <a:off x="714375" y="1428750"/>
            <a:ext cx="7772400" cy="4168775"/>
          </a:xfrm>
        </p:spPr>
        <p:txBody>
          <a:bodyPr/>
          <a:lstStyle/>
          <a:p>
            <a:pPr eaLnBrk="1" hangingPunct="1">
              <a:buFont typeface="Wingdings" pitchFamily="2" charset="2"/>
              <a:buNone/>
              <a:defRPr/>
            </a:pPr>
            <a:r>
              <a:rPr lang="es-PA" dirty="0" smtClean="0"/>
              <a:t>	</a:t>
            </a:r>
            <a:r>
              <a:rPr lang="es-PA" dirty="0" smtClean="0">
                <a:solidFill>
                  <a:schemeClr val="tx2"/>
                </a:solidFill>
              </a:rPr>
              <a:t>Una vez convencidos de que el sistema anglosajón era el más compatible con la cultura económica y jurídica panameña, el siguiente paso consistió necesariamente en escoger de aquél las reglas jurídicas adecuadas a la realidad panameña y proceder a codificarlas</a:t>
            </a:r>
            <a:r>
              <a:rPr lang="es-PA" sz="2800" dirty="0" smtClean="0">
                <a:solidFill>
                  <a:schemeClr val="tx2"/>
                </a:solidFill>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MX"/>
          </a:p>
        </p:txBody>
      </p:sp>
      <p:sp>
        <p:nvSpPr>
          <p:cNvPr id="3" name="2 Marcador de contenido"/>
          <p:cNvSpPr>
            <a:spLocks noGrp="1"/>
          </p:cNvSpPr>
          <p:nvPr>
            <p:ph idx="1"/>
          </p:nvPr>
        </p:nvSpPr>
        <p:spPr/>
        <p:txBody>
          <a:bodyPr/>
          <a:lstStyle/>
          <a:p>
            <a:pPr eaLnBrk="1" hangingPunct="1">
              <a:buFont typeface="Wingdings" pitchFamily="2" charset="2"/>
              <a:buNone/>
              <a:defRPr/>
            </a:pPr>
            <a:r>
              <a:rPr lang="es-MX" dirty="0" smtClean="0"/>
              <a:t>	</a:t>
            </a:r>
            <a:r>
              <a:rPr lang="es-MX" dirty="0" smtClean="0">
                <a:solidFill>
                  <a:schemeClr val="tx2"/>
                </a:solidFill>
              </a:rPr>
              <a:t>En este proceso, la principal decisión que se debía adoptar era la </a:t>
            </a:r>
            <a:r>
              <a:rPr lang="es-MX" i="1" dirty="0" smtClean="0">
                <a:solidFill>
                  <a:schemeClr val="tx2"/>
                </a:solidFill>
              </a:rPr>
              <a:t>individualización </a:t>
            </a:r>
            <a:r>
              <a:rPr lang="es-MX" dirty="0" smtClean="0">
                <a:solidFill>
                  <a:schemeClr val="tx2"/>
                </a:solidFill>
              </a:rPr>
              <a:t>o </a:t>
            </a:r>
            <a:r>
              <a:rPr lang="es-MX" i="1" dirty="0" smtClean="0">
                <a:solidFill>
                  <a:schemeClr val="tx2"/>
                </a:solidFill>
              </a:rPr>
              <a:t>tipificación</a:t>
            </a:r>
            <a:r>
              <a:rPr lang="es-MX" dirty="0" smtClean="0">
                <a:solidFill>
                  <a:schemeClr val="tx2"/>
                </a:solidFill>
              </a:rPr>
              <a:t> o individualización de las prácticas que se considerarían restrictivas de la libre competencia económica y la libre concurrencia, y por ende ilícitas.</a:t>
            </a:r>
          </a:p>
          <a:p>
            <a:pPr eaLnBrk="1" hangingPunct="1">
              <a:buFont typeface="Wingdings" pitchFamily="2" charset="2"/>
              <a:buNone/>
              <a:defRPr/>
            </a:pP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endParaRPr lang="es-PA" dirty="0">
              <a:solidFill>
                <a:srgbClr val="FFFF00"/>
              </a:solidFill>
            </a:endParaRPr>
          </a:p>
        </p:txBody>
      </p:sp>
      <p:sp>
        <p:nvSpPr>
          <p:cNvPr id="3" name="2 Marcador de contenido"/>
          <p:cNvSpPr>
            <a:spLocks noGrp="1"/>
          </p:cNvSpPr>
          <p:nvPr>
            <p:ph idx="1"/>
          </p:nvPr>
        </p:nvSpPr>
        <p:spPr>
          <a:xfrm>
            <a:off x="468313" y="1341438"/>
            <a:ext cx="8261350" cy="4756150"/>
          </a:xfrm>
        </p:spPr>
        <p:txBody>
          <a:bodyPr/>
          <a:lstStyle/>
          <a:p>
            <a:pPr algn="just" eaLnBrk="1" hangingPunct="1">
              <a:buFont typeface="Wingdings" pitchFamily="2" charset="2"/>
              <a:buNone/>
              <a:defRPr/>
            </a:pPr>
            <a:r>
              <a:rPr lang="es-PA" dirty="0" smtClean="0"/>
              <a:t>	</a:t>
            </a:r>
            <a:r>
              <a:rPr lang="es-PA" dirty="0" smtClean="0">
                <a:solidFill>
                  <a:schemeClr val="tx2"/>
                </a:solidFill>
              </a:rPr>
              <a:t>Como se sabe, a partir del </a:t>
            </a:r>
            <a:r>
              <a:rPr lang="es-PA" i="1" dirty="0" err="1" smtClean="0">
                <a:solidFill>
                  <a:schemeClr val="tx2"/>
                </a:solidFill>
              </a:rPr>
              <a:t>leading</a:t>
            </a:r>
            <a:r>
              <a:rPr lang="es-PA" i="1" dirty="0" smtClean="0">
                <a:solidFill>
                  <a:schemeClr val="tx2"/>
                </a:solidFill>
              </a:rPr>
              <a:t> case </a:t>
            </a:r>
            <a:r>
              <a:rPr lang="es-PA" dirty="0" smtClean="0">
                <a:solidFill>
                  <a:schemeClr val="tx2"/>
                </a:solidFill>
              </a:rPr>
              <a:t>Standard </a:t>
            </a:r>
            <a:r>
              <a:rPr lang="es-PA" dirty="0" err="1" smtClean="0">
                <a:solidFill>
                  <a:schemeClr val="tx2"/>
                </a:solidFill>
              </a:rPr>
              <a:t>Oil</a:t>
            </a:r>
            <a:r>
              <a:rPr lang="es-PA" dirty="0" smtClean="0">
                <a:solidFill>
                  <a:schemeClr val="tx2"/>
                </a:solidFill>
              </a:rPr>
              <a:t> </a:t>
            </a:r>
            <a:r>
              <a:rPr lang="es-PA" dirty="0" err="1" smtClean="0">
                <a:solidFill>
                  <a:schemeClr val="tx2"/>
                </a:solidFill>
              </a:rPr>
              <a:t>Co.</a:t>
            </a:r>
            <a:r>
              <a:rPr lang="es-PA" dirty="0" smtClean="0">
                <a:solidFill>
                  <a:schemeClr val="tx2"/>
                </a:solidFill>
              </a:rPr>
              <a:t> v. </a:t>
            </a:r>
            <a:r>
              <a:rPr lang="es-PA" dirty="0" err="1" smtClean="0">
                <a:solidFill>
                  <a:schemeClr val="tx2"/>
                </a:solidFill>
              </a:rPr>
              <a:t>United</a:t>
            </a:r>
            <a:r>
              <a:rPr lang="es-PA" dirty="0" smtClean="0">
                <a:solidFill>
                  <a:schemeClr val="tx2"/>
                </a:solidFill>
              </a:rPr>
              <a:t> </a:t>
            </a:r>
            <a:r>
              <a:rPr lang="es-PA" dirty="0" err="1" smtClean="0">
                <a:solidFill>
                  <a:schemeClr val="tx2"/>
                </a:solidFill>
              </a:rPr>
              <a:t>States</a:t>
            </a:r>
            <a:r>
              <a:rPr lang="es-PA" dirty="0" smtClean="0">
                <a:solidFill>
                  <a:schemeClr val="tx2"/>
                </a:solidFill>
              </a:rPr>
              <a:t> proferido en 1911, los tribunales norteamericanos hacen el tránsito del sistema “</a:t>
            </a:r>
            <a:r>
              <a:rPr lang="es-PA" i="1" dirty="0" smtClean="0">
                <a:solidFill>
                  <a:schemeClr val="tx2"/>
                </a:solidFill>
              </a:rPr>
              <a:t>per se</a:t>
            </a:r>
            <a:r>
              <a:rPr lang="es-PA" dirty="0" smtClean="0">
                <a:solidFill>
                  <a:schemeClr val="tx2"/>
                </a:solidFill>
              </a:rPr>
              <a:t>” al sistema “</a:t>
            </a:r>
            <a:r>
              <a:rPr lang="es-PA" i="1" dirty="0" smtClean="0">
                <a:solidFill>
                  <a:schemeClr val="tx2"/>
                </a:solidFill>
              </a:rPr>
              <a:t>rule of </a:t>
            </a:r>
            <a:r>
              <a:rPr lang="es-PA" i="1" dirty="0" err="1" smtClean="0">
                <a:solidFill>
                  <a:schemeClr val="tx2"/>
                </a:solidFill>
              </a:rPr>
              <a:t>reason</a:t>
            </a:r>
            <a:r>
              <a:rPr lang="es-PA" dirty="0" smtClean="0">
                <a:solidFill>
                  <a:schemeClr val="tx2"/>
                </a:solidFill>
              </a:rPr>
              <a:t>” sentando el criterio de que “sólo aquellas restricciones al comercio cuyo carácter o efecto sean “irrazonables” son contrarias a la Ley Sherman”.</a:t>
            </a:r>
            <a:endParaRPr lang="es-PA" dirty="0">
              <a:solidFill>
                <a:schemeClr val="tx2"/>
              </a:solidFill>
            </a:endParaRPr>
          </a:p>
        </p:txBody>
      </p:sp>
    </p:spTree>
  </p:cSld>
  <p:clrMapOvr>
    <a:masterClrMapping/>
  </p:clrMapOvr>
</p:sld>
</file>

<file path=ppt/theme/theme1.xml><?xml version="1.0" encoding="utf-8"?>
<a:theme xmlns:a="http://schemas.openxmlformats.org/drawingml/2006/main" name="Diagonal azul">
  <a:themeElements>
    <a:clrScheme name="Diagonal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Diagonal azu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iagonal azu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Diagonal azu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Diagonal azu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Diagonal azu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Stream</Template>
  <TotalTime>568</TotalTime>
  <Words>208</Words>
  <Application>Microsoft Office PowerPoint</Application>
  <PresentationFormat>Presentación en pantalla (4:3)</PresentationFormat>
  <Paragraphs>110</Paragraphs>
  <Slides>32</Slides>
  <Notes>32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32</vt:i4>
      </vt:variant>
    </vt:vector>
  </HeadingPairs>
  <TitlesOfParts>
    <vt:vector size="36" baseType="lpstr">
      <vt:lpstr>Times New Roman</vt:lpstr>
      <vt:lpstr>Arial</vt:lpstr>
      <vt:lpstr>Wingdings</vt:lpstr>
      <vt:lpstr>Diagonal azul</vt:lpstr>
      <vt:lpstr>EL NACIMIENTO DE NUESTRA LEY DE DEFENSA DE LA COMPETENCIA</vt:lpstr>
      <vt:lpstr>Diapositiva 2</vt:lpstr>
      <vt:lpstr>Diapositiva 3</vt:lpstr>
      <vt:lpstr>Diapositiva 4</vt:lpstr>
      <vt:lpstr>Diapositiva 5</vt:lpstr>
      <vt:lpstr>Sobre la Ley Sherman su proponente (el Senador Sherman) aclaró en su momento:</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r</vt:lpstr>
      <vt:lpstr> </vt:lpstr>
      <vt:lpstr>Diapositiva 21</vt:lpstr>
      <vt:lpstr>Diapositiva 22</vt:lpstr>
      <vt:lpstr>Diapositiva 23</vt:lpstr>
      <vt:lpstr>Artículo 7 del Decreto 73</vt:lpstr>
      <vt:lpstr>Artículo 8 del Decreto 73:</vt:lpstr>
      <vt:lpstr>Artículo 248 del Decreto 73:</vt:lpstr>
      <vt:lpstr>Diapositiva 27</vt:lpstr>
      <vt:lpstr>Diapositiva 28</vt:lpstr>
      <vt:lpstr>Diapositiva 29</vt:lpstr>
      <vt:lpstr>Diapositiva 30</vt:lpstr>
      <vt:lpstr>En conclusión:</vt:lpstr>
      <vt:lpstr>Diapositiva 32</vt:lpstr>
    </vt:vector>
  </TitlesOfParts>
  <Company>ALCOGAL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VALORACION DE LA PRUEBA                           Jorge Federico Lee</dc:title>
  <dc:creator>Jaime Aleman</dc:creator>
  <cp:lastModifiedBy>Olivia de Muñoz</cp:lastModifiedBy>
  <cp:revision>123</cp:revision>
  <cp:lastPrinted>1601-01-01T00:00:00Z</cp:lastPrinted>
  <dcterms:created xsi:type="dcterms:W3CDTF">2004-04-22T16:47:07Z</dcterms:created>
  <dcterms:modified xsi:type="dcterms:W3CDTF">2011-02-02T19:21:17Z</dcterms:modified>
</cp:coreProperties>
</file>